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8" autoAdjust="0"/>
    <p:restoredTop sz="94643" autoAdjust="0"/>
  </p:normalViewPr>
  <p:slideViewPr>
    <p:cSldViewPr>
      <p:cViewPr>
        <p:scale>
          <a:sx n="106" d="100"/>
          <a:sy n="106" d="100"/>
        </p:scale>
        <p:origin x="-1752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66738" y="3321886"/>
            <a:ext cx="6423025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33475" y="6059593"/>
            <a:ext cx="528955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478462" y="428232"/>
            <a:ext cx="1700213" cy="91240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7825" y="428232"/>
            <a:ext cx="4974696" cy="912404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6911" y="6871500"/>
            <a:ext cx="6423025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6911" y="4532320"/>
            <a:ext cx="6423025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77825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41221" y="2495127"/>
            <a:ext cx="3337454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393639"/>
            <a:ext cx="3338766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7825" y="3391194"/>
            <a:ext cx="3338766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838597" y="2393639"/>
            <a:ext cx="3340078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838597" y="3391194"/>
            <a:ext cx="3340078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7826" y="425756"/>
            <a:ext cx="2486036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54382" y="425756"/>
            <a:ext cx="422429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77826" y="2237694"/>
            <a:ext cx="2486036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1127" y="7485380"/>
            <a:ext cx="4533900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81127" y="8369071"/>
            <a:ext cx="4533900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77825" y="2495127"/>
            <a:ext cx="680085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77825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581804" y="9911198"/>
            <a:ext cx="2392892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415492" y="9911198"/>
            <a:ext cx="176318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63" Type="http://schemas.openxmlformats.org/officeDocument/2006/relationships/image" Target="../media/image62.jpeg"/><Relationship Id="rId68" Type="http://schemas.openxmlformats.org/officeDocument/2006/relationships/image" Target="../media/image67.png"/><Relationship Id="rId76" Type="http://schemas.openxmlformats.org/officeDocument/2006/relationships/image" Target="../media/image75.png"/><Relationship Id="rId84" Type="http://schemas.openxmlformats.org/officeDocument/2006/relationships/image" Target="../media/image83.png"/><Relationship Id="rId7" Type="http://schemas.openxmlformats.org/officeDocument/2006/relationships/image" Target="../media/image6.png"/><Relationship Id="rId71" Type="http://schemas.openxmlformats.org/officeDocument/2006/relationships/image" Target="../media/image70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jpeg"/><Relationship Id="rId74" Type="http://schemas.openxmlformats.org/officeDocument/2006/relationships/image" Target="../media/image73.png"/><Relationship Id="rId79" Type="http://schemas.openxmlformats.org/officeDocument/2006/relationships/image" Target="../media/image78.png"/><Relationship Id="rId87" Type="http://schemas.openxmlformats.org/officeDocument/2006/relationships/image" Target="../media/image86.jpeg"/><Relationship Id="rId5" Type="http://schemas.openxmlformats.org/officeDocument/2006/relationships/image" Target="../media/image4.png"/><Relationship Id="rId61" Type="http://schemas.openxmlformats.org/officeDocument/2006/relationships/image" Target="../media/image60.jpeg"/><Relationship Id="rId82" Type="http://schemas.openxmlformats.org/officeDocument/2006/relationships/image" Target="../media/image81.pn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jpeg"/><Relationship Id="rId69" Type="http://schemas.openxmlformats.org/officeDocument/2006/relationships/image" Target="../media/image68.png"/><Relationship Id="rId77" Type="http://schemas.openxmlformats.org/officeDocument/2006/relationships/image" Target="../media/image76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72" Type="http://schemas.openxmlformats.org/officeDocument/2006/relationships/image" Target="../media/image71.png"/><Relationship Id="rId80" Type="http://schemas.openxmlformats.org/officeDocument/2006/relationships/image" Target="../media/image79.png"/><Relationship Id="rId85" Type="http://schemas.openxmlformats.org/officeDocument/2006/relationships/image" Target="../media/image84.png"/><Relationship Id="rId3" Type="http://schemas.openxmlformats.org/officeDocument/2006/relationships/image" Target="../media/image2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67" Type="http://schemas.openxmlformats.org/officeDocument/2006/relationships/image" Target="../media/image66.jpeg"/><Relationship Id="rId20" Type="http://schemas.openxmlformats.org/officeDocument/2006/relationships/image" Target="../media/image19.jpe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jpeg"/><Relationship Id="rId70" Type="http://schemas.openxmlformats.org/officeDocument/2006/relationships/image" Target="../media/image69.png"/><Relationship Id="rId75" Type="http://schemas.openxmlformats.org/officeDocument/2006/relationships/image" Target="../media/image74.png"/><Relationship Id="rId83" Type="http://schemas.openxmlformats.org/officeDocument/2006/relationships/image" Target="../media/image8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jpeg"/><Relationship Id="rId73" Type="http://schemas.openxmlformats.org/officeDocument/2006/relationships/image" Target="../media/image72.png"/><Relationship Id="rId78" Type="http://schemas.openxmlformats.org/officeDocument/2006/relationships/image" Target="../media/image77.png"/><Relationship Id="rId81" Type="http://schemas.openxmlformats.org/officeDocument/2006/relationships/image" Target="../media/image80.png"/><Relationship Id="rId86" Type="http://schemas.openxmlformats.org/officeDocument/2006/relationships/image" Target="../media/image8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0" y="5786755"/>
            <a:ext cx="7565390" cy="1083945"/>
            <a:chOff x="0" y="5792978"/>
            <a:chExt cx="7565390" cy="1083945"/>
          </a:xfrm>
        </p:grpSpPr>
        <p:sp>
          <p:nvSpPr>
            <p:cNvPr id="5" name="object 5"/>
            <p:cNvSpPr/>
            <p:nvPr/>
          </p:nvSpPr>
          <p:spPr>
            <a:xfrm>
              <a:off x="0" y="5792978"/>
              <a:ext cx="7560309" cy="1083945"/>
            </a:xfrm>
            <a:custGeom>
              <a:avLst/>
              <a:gdLst/>
              <a:ahLst/>
              <a:cxnLst/>
              <a:rect l="l" t="t" r="r" b="b"/>
              <a:pathLst>
                <a:path w="7560309" h="1083945">
                  <a:moveTo>
                    <a:pt x="7560056" y="0"/>
                  </a:moveTo>
                  <a:lnTo>
                    <a:pt x="0" y="0"/>
                  </a:lnTo>
                  <a:lnTo>
                    <a:pt x="0" y="1083564"/>
                  </a:lnTo>
                  <a:lnTo>
                    <a:pt x="7560056" y="1083564"/>
                  </a:lnTo>
                  <a:lnTo>
                    <a:pt x="7560056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562595" y="6106668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60056" y="5792978"/>
              <a:ext cx="0" cy="1083945"/>
            </a:xfrm>
            <a:custGeom>
              <a:avLst/>
              <a:gdLst/>
              <a:ahLst/>
              <a:cxnLst/>
              <a:rect l="l" t="t" r="r" b="b"/>
              <a:pathLst>
                <a:path h="1083945">
                  <a:moveTo>
                    <a:pt x="0" y="0"/>
                  </a:moveTo>
                  <a:lnTo>
                    <a:pt x="0" y="108356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256" y="5828792"/>
              <a:ext cx="1016000" cy="1016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69900"/>
            <a:ext cx="2540000" cy="3190367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4006850" y="175476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1"/>
                </a:lnTo>
                <a:lnTo>
                  <a:pt x="8762" y="1142"/>
                </a:lnTo>
                <a:lnTo>
                  <a:pt x="8000" y="1396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3"/>
                </a:lnTo>
                <a:lnTo>
                  <a:pt x="3683" y="4699"/>
                </a:lnTo>
                <a:lnTo>
                  <a:pt x="3048" y="5460"/>
                </a:lnTo>
                <a:lnTo>
                  <a:pt x="2032" y="6984"/>
                </a:lnTo>
                <a:lnTo>
                  <a:pt x="1650" y="7746"/>
                </a:lnTo>
                <a:lnTo>
                  <a:pt x="1143" y="8508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842"/>
                </a:lnTo>
                <a:lnTo>
                  <a:pt x="0" y="14731"/>
                </a:lnTo>
                <a:lnTo>
                  <a:pt x="126" y="15747"/>
                </a:lnTo>
                <a:lnTo>
                  <a:pt x="126" y="16636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1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06850" y="1862202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097" y="0"/>
                </a:moveTo>
                <a:lnTo>
                  <a:pt x="10541" y="508"/>
                </a:lnTo>
                <a:lnTo>
                  <a:pt x="9651" y="889"/>
                </a:lnTo>
                <a:lnTo>
                  <a:pt x="8762" y="1143"/>
                </a:lnTo>
                <a:lnTo>
                  <a:pt x="8000" y="1524"/>
                </a:lnTo>
                <a:lnTo>
                  <a:pt x="7238" y="2032"/>
                </a:lnTo>
                <a:lnTo>
                  <a:pt x="6350" y="2413"/>
                </a:lnTo>
                <a:lnTo>
                  <a:pt x="5715" y="3048"/>
                </a:lnTo>
                <a:lnTo>
                  <a:pt x="4953" y="3555"/>
                </a:lnTo>
                <a:lnTo>
                  <a:pt x="3683" y="4825"/>
                </a:lnTo>
                <a:lnTo>
                  <a:pt x="2540" y="6223"/>
                </a:lnTo>
                <a:lnTo>
                  <a:pt x="2032" y="6985"/>
                </a:lnTo>
                <a:lnTo>
                  <a:pt x="1650" y="7874"/>
                </a:lnTo>
                <a:lnTo>
                  <a:pt x="1143" y="8636"/>
                </a:lnTo>
                <a:lnTo>
                  <a:pt x="126" y="12192"/>
                </a:lnTo>
                <a:lnTo>
                  <a:pt x="126" y="13080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844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6"/>
                </a:lnTo>
                <a:lnTo>
                  <a:pt x="9651" y="27940"/>
                </a:lnTo>
                <a:lnTo>
                  <a:pt x="10541" y="28321"/>
                </a:lnTo>
                <a:lnTo>
                  <a:pt x="14097" y="28828"/>
                </a:lnTo>
                <a:lnTo>
                  <a:pt x="14986" y="28701"/>
                </a:lnTo>
                <a:lnTo>
                  <a:pt x="16001" y="28701"/>
                </a:lnTo>
                <a:lnTo>
                  <a:pt x="16891" y="28575"/>
                </a:lnTo>
                <a:lnTo>
                  <a:pt x="17780" y="28321"/>
                </a:lnTo>
                <a:lnTo>
                  <a:pt x="18669" y="28194"/>
                </a:lnTo>
                <a:lnTo>
                  <a:pt x="21971" y="26670"/>
                </a:lnTo>
                <a:lnTo>
                  <a:pt x="23368" y="25526"/>
                </a:lnTo>
                <a:lnTo>
                  <a:pt x="24130" y="25019"/>
                </a:lnTo>
                <a:lnTo>
                  <a:pt x="24765" y="24257"/>
                </a:lnTo>
                <a:lnTo>
                  <a:pt x="25400" y="23622"/>
                </a:lnTo>
                <a:lnTo>
                  <a:pt x="25908" y="22987"/>
                </a:lnTo>
                <a:lnTo>
                  <a:pt x="26924" y="21463"/>
                </a:lnTo>
                <a:lnTo>
                  <a:pt x="27686" y="19685"/>
                </a:lnTo>
                <a:lnTo>
                  <a:pt x="28067" y="18923"/>
                </a:lnTo>
                <a:lnTo>
                  <a:pt x="28321" y="18034"/>
                </a:lnTo>
                <a:lnTo>
                  <a:pt x="28701" y="15367"/>
                </a:lnTo>
                <a:lnTo>
                  <a:pt x="28701" y="14477"/>
                </a:lnTo>
                <a:lnTo>
                  <a:pt x="28701" y="13462"/>
                </a:lnTo>
                <a:lnTo>
                  <a:pt x="24765" y="4572"/>
                </a:lnTo>
                <a:lnTo>
                  <a:pt x="24130" y="3810"/>
                </a:lnTo>
                <a:lnTo>
                  <a:pt x="23368" y="3301"/>
                </a:lnTo>
                <a:lnTo>
                  <a:pt x="21971" y="2159"/>
                </a:lnTo>
                <a:lnTo>
                  <a:pt x="18669" y="635"/>
                </a:lnTo>
                <a:lnTo>
                  <a:pt x="17780" y="508"/>
                </a:lnTo>
                <a:lnTo>
                  <a:pt x="16891" y="253"/>
                </a:lnTo>
                <a:lnTo>
                  <a:pt x="16001" y="126"/>
                </a:lnTo>
                <a:lnTo>
                  <a:pt x="14986" y="126"/>
                </a:lnTo>
                <a:lnTo>
                  <a:pt x="14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06850" y="196977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986" y="0"/>
                </a:moveTo>
                <a:lnTo>
                  <a:pt x="13208" y="0"/>
                </a:lnTo>
                <a:lnTo>
                  <a:pt x="11430" y="253"/>
                </a:lnTo>
                <a:lnTo>
                  <a:pt x="126" y="12065"/>
                </a:lnTo>
                <a:lnTo>
                  <a:pt x="126" y="12953"/>
                </a:lnTo>
                <a:lnTo>
                  <a:pt x="0" y="13970"/>
                </a:lnTo>
                <a:lnTo>
                  <a:pt x="0" y="14858"/>
                </a:lnTo>
                <a:lnTo>
                  <a:pt x="126" y="15748"/>
                </a:lnTo>
                <a:lnTo>
                  <a:pt x="126" y="16636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717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5"/>
                </a:lnTo>
                <a:lnTo>
                  <a:pt x="11430" y="28448"/>
                </a:lnTo>
                <a:lnTo>
                  <a:pt x="13208" y="28701"/>
                </a:lnTo>
                <a:lnTo>
                  <a:pt x="16001" y="28701"/>
                </a:lnTo>
                <a:lnTo>
                  <a:pt x="28701" y="15240"/>
                </a:lnTo>
                <a:lnTo>
                  <a:pt x="28701" y="14350"/>
                </a:lnTo>
                <a:lnTo>
                  <a:pt x="28701" y="13461"/>
                </a:lnTo>
                <a:lnTo>
                  <a:pt x="19431" y="1016"/>
                </a:lnTo>
                <a:lnTo>
                  <a:pt x="18669" y="634"/>
                </a:lnTo>
                <a:lnTo>
                  <a:pt x="17780" y="380"/>
                </a:lnTo>
                <a:lnTo>
                  <a:pt x="149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06850" y="207734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1"/>
                </a:lnTo>
                <a:lnTo>
                  <a:pt x="8762" y="1142"/>
                </a:lnTo>
                <a:lnTo>
                  <a:pt x="8000" y="1397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3"/>
                </a:lnTo>
                <a:lnTo>
                  <a:pt x="3683" y="4699"/>
                </a:lnTo>
                <a:lnTo>
                  <a:pt x="3048" y="5460"/>
                </a:lnTo>
                <a:lnTo>
                  <a:pt x="2032" y="6984"/>
                </a:lnTo>
                <a:lnTo>
                  <a:pt x="1650" y="7747"/>
                </a:lnTo>
                <a:lnTo>
                  <a:pt x="1143" y="8508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842"/>
                </a:lnTo>
                <a:lnTo>
                  <a:pt x="0" y="14731"/>
                </a:lnTo>
                <a:lnTo>
                  <a:pt x="126" y="15748"/>
                </a:lnTo>
                <a:lnTo>
                  <a:pt x="126" y="16636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1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06850" y="2184782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097" y="0"/>
                </a:moveTo>
                <a:lnTo>
                  <a:pt x="10541" y="508"/>
                </a:lnTo>
                <a:lnTo>
                  <a:pt x="9651" y="889"/>
                </a:lnTo>
                <a:lnTo>
                  <a:pt x="8762" y="1143"/>
                </a:lnTo>
                <a:lnTo>
                  <a:pt x="8000" y="1524"/>
                </a:lnTo>
                <a:lnTo>
                  <a:pt x="7238" y="2032"/>
                </a:lnTo>
                <a:lnTo>
                  <a:pt x="6350" y="2413"/>
                </a:lnTo>
                <a:lnTo>
                  <a:pt x="5715" y="3048"/>
                </a:lnTo>
                <a:lnTo>
                  <a:pt x="4953" y="3556"/>
                </a:lnTo>
                <a:lnTo>
                  <a:pt x="3683" y="4825"/>
                </a:lnTo>
                <a:lnTo>
                  <a:pt x="2540" y="6223"/>
                </a:lnTo>
                <a:lnTo>
                  <a:pt x="2032" y="6985"/>
                </a:lnTo>
                <a:lnTo>
                  <a:pt x="1650" y="7874"/>
                </a:lnTo>
                <a:lnTo>
                  <a:pt x="1143" y="8636"/>
                </a:lnTo>
                <a:lnTo>
                  <a:pt x="126" y="12192"/>
                </a:lnTo>
                <a:lnTo>
                  <a:pt x="126" y="13081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5"/>
                </a:lnTo>
                <a:lnTo>
                  <a:pt x="2032" y="21844"/>
                </a:lnTo>
                <a:lnTo>
                  <a:pt x="7238" y="26797"/>
                </a:lnTo>
                <a:lnTo>
                  <a:pt x="8000" y="27305"/>
                </a:lnTo>
                <a:lnTo>
                  <a:pt x="8762" y="27686"/>
                </a:lnTo>
                <a:lnTo>
                  <a:pt x="9651" y="27940"/>
                </a:lnTo>
                <a:lnTo>
                  <a:pt x="10541" y="28321"/>
                </a:lnTo>
                <a:lnTo>
                  <a:pt x="14097" y="28829"/>
                </a:lnTo>
                <a:lnTo>
                  <a:pt x="14986" y="28702"/>
                </a:lnTo>
                <a:lnTo>
                  <a:pt x="16001" y="28702"/>
                </a:lnTo>
                <a:lnTo>
                  <a:pt x="16891" y="28575"/>
                </a:lnTo>
                <a:lnTo>
                  <a:pt x="17780" y="28321"/>
                </a:lnTo>
                <a:lnTo>
                  <a:pt x="18669" y="28194"/>
                </a:lnTo>
                <a:lnTo>
                  <a:pt x="21971" y="26670"/>
                </a:lnTo>
                <a:lnTo>
                  <a:pt x="23368" y="25527"/>
                </a:lnTo>
                <a:lnTo>
                  <a:pt x="24130" y="25019"/>
                </a:lnTo>
                <a:lnTo>
                  <a:pt x="24765" y="24257"/>
                </a:lnTo>
                <a:lnTo>
                  <a:pt x="25400" y="23622"/>
                </a:lnTo>
                <a:lnTo>
                  <a:pt x="25908" y="22987"/>
                </a:lnTo>
                <a:lnTo>
                  <a:pt x="26924" y="21463"/>
                </a:lnTo>
                <a:lnTo>
                  <a:pt x="27686" y="19685"/>
                </a:lnTo>
                <a:lnTo>
                  <a:pt x="28067" y="18923"/>
                </a:lnTo>
                <a:lnTo>
                  <a:pt x="28321" y="18034"/>
                </a:lnTo>
                <a:lnTo>
                  <a:pt x="28701" y="15367"/>
                </a:lnTo>
                <a:lnTo>
                  <a:pt x="28701" y="14478"/>
                </a:lnTo>
                <a:lnTo>
                  <a:pt x="28701" y="13462"/>
                </a:lnTo>
                <a:lnTo>
                  <a:pt x="24765" y="4572"/>
                </a:lnTo>
                <a:lnTo>
                  <a:pt x="24130" y="3810"/>
                </a:lnTo>
                <a:lnTo>
                  <a:pt x="23368" y="3302"/>
                </a:lnTo>
                <a:lnTo>
                  <a:pt x="21971" y="2159"/>
                </a:lnTo>
                <a:lnTo>
                  <a:pt x="18669" y="635"/>
                </a:lnTo>
                <a:lnTo>
                  <a:pt x="17780" y="508"/>
                </a:lnTo>
                <a:lnTo>
                  <a:pt x="16891" y="254"/>
                </a:lnTo>
                <a:lnTo>
                  <a:pt x="16001" y="127"/>
                </a:lnTo>
                <a:lnTo>
                  <a:pt x="14986" y="127"/>
                </a:lnTo>
                <a:lnTo>
                  <a:pt x="14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06850" y="229235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986" y="0"/>
                </a:moveTo>
                <a:lnTo>
                  <a:pt x="13208" y="0"/>
                </a:lnTo>
                <a:lnTo>
                  <a:pt x="11430" y="253"/>
                </a:lnTo>
                <a:lnTo>
                  <a:pt x="126" y="12065"/>
                </a:lnTo>
                <a:lnTo>
                  <a:pt x="126" y="12953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717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6"/>
                </a:lnTo>
                <a:lnTo>
                  <a:pt x="11430" y="28448"/>
                </a:lnTo>
                <a:lnTo>
                  <a:pt x="13208" y="28701"/>
                </a:lnTo>
                <a:lnTo>
                  <a:pt x="16001" y="28701"/>
                </a:lnTo>
                <a:lnTo>
                  <a:pt x="28701" y="15240"/>
                </a:lnTo>
                <a:lnTo>
                  <a:pt x="28701" y="14350"/>
                </a:lnTo>
                <a:lnTo>
                  <a:pt x="28701" y="13462"/>
                </a:lnTo>
                <a:lnTo>
                  <a:pt x="19431" y="1016"/>
                </a:lnTo>
                <a:lnTo>
                  <a:pt x="18669" y="635"/>
                </a:lnTo>
                <a:lnTo>
                  <a:pt x="17780" y="380"/>
                </a:lnTo>
                <a:lnTo>
                  <a:pt x="149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06850" y="239992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1"/>
                </a:lnTo>
                <a:lnTo>
                  <a:pt x="8762" y="1143"/>
                </a:lnTo>
                <a:lnTo>
                  <a:pt x="8000" y="1397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4"/>
                </a:lnTo>
                <a:lnTo>
                  <a:pt x="3683" y="4699"/>
                </a:lnTo>
                <a:lnTo>
                  <a:pt x="3048" y="5460"/>
                </a:lnTo>
                <a:lnTo>
                  <a:pt x="2032" y="6984"/>
                </a:lnTo>
                <a:lnTo>
                  <a:pt x="1650" y="7747"/>
                </a:lnTo>
                <a:lnTo>
                  <a:pt x="1143" y="8508"/>
                </a:lnTo>
                <a:lnTo>
                  <a:pt x="126" y="12065"/>
                </a:lnTo>
                <a:lnTo>
                  <a:pt x="126" y="12953"/>
                </a:lnTo>
                <a:lnTo>
                  <a:pt x="0" y="13843"/>
                </a:lnTo>
                <a:lnTo>
                  <a:pt x="0" y="14731"/>
                </a:lnTo>
                <a:lnTo>
                  <a:pt x="126" y="15748"/>
                </a:lnTo>
                <a:lnTo>
                  <a:pt x="126" y="16636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40"/>
                </a:lnTo>
                <a:lnTo>
                  <a:pt x="28701" y="14350"/>
                </a:lnTo>
                <a:lnTo>
                  <a:pt x="28701" y="13461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06850" y="2829942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097" y="0"/>
                </a:moveTo>
                <a:lnTo>
                  <a:pt x="10541" y="507"/>
                </a:lnTo>
                <a:lnTo>
                  <a:pt x="9651" y="888"/>
                </a:lnTo>
                <a:lnTo>
                  <a:pt x="8762" y="1143"/>
                </a:lnTo>
                <a:lnTo>
                  <a:pt x="8000" y="1524"/>
                </a:lnTo>
                <a:lnTo>
                  <a:pt x="7238" y="2031"/>
                </a:lnTo>
                <a:lnTo>
                  <a:pt x="6350" y="2412"/>
                </a:lnTo>
                <a:lnTo>
                  <a:pt x="5715" y="3048"/>
                </a:lnTo>
                <a:lnTo>
                  <a:pt x="4953" y="3555"/>
                </a:lnTo>
                <a:lnTo>
                  <a:pt x="3683" y="4825"/>
                </a:lnTo>
                <a:lnTo>
                  <a:pt x="2540" y="6223"/>
                </a:lnTo>
                <a:lnTo>
                  <a:pt x="2032" y="6984"/>
                </a:lnTo>
                <a:lnTo>
                  <a:pt x="1650" y="7874"/>
                </a:lnTo>
                <a:lnTo>
                  <a:pt x="1143" y="8635"/>
                </a:lnTo>
                <a:lnTo>
                  <a:pt x="126" y="12192"/>
                </a:lnTo>
                <a:lnTo>
                  <a:pt x="126" y="13080"/>
                </a:lnTo>
                <a:lnTo>
                  <a:pt x="0" y="13970"/>
                </a:lnTo>
                <a:lnTo>
                  <a:pt x="0" y="14858"/>
                </a:lnTo>
                <a:lnTo>
                  <a:pt x="126" y="15748"/>
                </a:lnTo>
                <a:lnTo>
                  <a:pt x="126" y="16636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844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5"/>
                </a:lnTo>
                <a:lnTo>
                  <a:pt x="9651" y="27939"/>
                </a:lnTo>
                <a:lnTo>
                  <a:pt x="10541" y="28321"/>
                </a:lnTo>
                <a:lnTo>
                  <a:pt x="14097" y="28828"/>
                </a:lnTo>
                <a:lnTo>
                  <a:pt x="14986" y="28701"/>
                </a:lnTo>
                <a:lnTo>
                  <a:pt x="16001" y="28701"/>
                </a:lnTo>
                <a:lnTo>
                  <a:pt x="16891" y="28575"/>
                </a:lnTo>
                <a:lnTo>
                  <a:pt x="17780" y="28321"/>
                </a:lnTo>
                <a:lnTo>
                  <a:pt x="18669" y="28194"/>
                </a:lnTo>
                <a:lnTo>
                  <a:pt x="21971" y="26670"/>
                </a:lnTo>
                <a:lnTo>
                  <a:pt x="23368" y="25526"/>
                </a:lnTo>
                <a:lnTo>
                  <a:pt x="24130" y="25019"/>
                </a:lnTo>
                <a:lnTo>
                  <a:pt x="24765" y="24256"/>
                </a:lnTo>
                <a:lnTo>
                  <a:pt x="25400" y="23622"/>
                </a:lnTo>
                <a:lnTo>
                  <a:pt x="25908" y="22986"/>
                </a:lnTo>
                <a:lnTo>
                  <a:pt x="26924" y="21462"/>
                </a:lnTo>
                <a:lnTo>
                  <a:pt x="27686" y="19684"/>
                </a:lnTo>
                <a:lnTo>
                  <a:pt x="28067" y="18923"/>
                </a:lnTo>
                <a:lnTo>
                  <a:pt x="28321" y="18033"/>
                </a:lnTo>
                <a:lnTo>
                  <a:pt x="28701" y="15367"/>
                </a:lnTo>
                <a:lnTo>
                  <a:pt x="28701" y="14477"/>
                </a:lnTo>
                <a:lnTo>
                  <a:pt x="28701" y="13461"/>
                </a:lnTo>
                <a:lnTo>
                  <a:pt x="24765" y="4572"/>
                </a:lnTo>
                <a:lnTo>
                  <a:pt x="24130" y="3809"/>
                </a:lnTo>
                <a:lnTo>
                  <a:pt x="23368" y="3301"/>
                </a:lnTo>
                <a:lnTo>
                  <a:pt x="21971" y="2158"/>
                </a:lnTo>
                <a:lnTo>
                  <a:pt x="18669" y="634"/>
                </a:lnTo>
                <a:lnTo>
                  <a:pt x="17780" y="507"/>
                </a:lnTo>
                <a:lnTo>
                  <a:pt x="16891" y="253"/>
                </a:lnTo>
                <a:lnTo>
                  <a:pt x="16001" y="126"/>
                </a:lnTo>
                <a:lnTo>
                  <a:pt x="14986" y="126"/>
                </a:lnTo>
                <a:lnTo>
                  <a:pt x="14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06850" y="293751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986" y="0"/>
                </a:moveTo>
                <a:lnTo>
                  <a:pt x="13208" y="0"/>
                </a:lnTo>
                <a:lnTo>
                  <a:pt x="11430" y="254"/>
                </a:lnTo>
                <a:lnTo>
                  <a:pt x="126" y="12064"/>
                </a:lnTo>
                <a:lnTo>
                  <a:pt x="126" y="12954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5"/>
                </a:lnTo>
                <a:lnTo>
                  <a:pt x="2032" y="21717"/>
                </a:lnTo>
                <a:lnTo>
                  <a:pt x="7238" y="26797"/>
                </a:lnTo>
                <a:lnTo>
                  <a:pt x="8000" y="27305"/>
                </a:lnTo>
                <a:lnTo>
                  <a:pt x="8762" y="27686"/>
                </a:lnTo>
                <a:lnTo>
                  <a:pt x="11430" y="28448"/>
                </a:lnTo>
                <a:lnTo>
                  <a:pt x="13208" y="28701"/>
                </a:lnTo>
                <a:lnTo>
                  <a:pt x="16001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2"/>
                </a:lnTo>
                <a:lnTo>
                  <a:pt x="19431" y="1015"/>
                </a:lnTo>
                <a:lnTo>
                  <a:pt x="18669" y="635"/>
                </a:lnTo>
                <a:lnTo>
                  <a:pt x="17780" y="381"/>
                </a:lnTo>
                <a:lnTo>
                  <a:pt x="149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06850" y="3045080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6001" y="0"/>
                </a:moveTo>
                <a:lnTo>
                  <a:pt x="13208" y="0"/>
                </a:lnTo>
                <a:lnTo>
                  <a:pt x="11430" y="253"/>
                </a:lnTo>
                <a:lnTo>
                  <a:pt x="9651" y="762"/>
                </a:lnTo>
                <a:lnTo>
                  <a:pt x="8762" y="1142"/>
                </a:lnTo>
                <a:lnTo>
                  <a:pt x="8000" y="1396"/>
                </a:lnTo>
                <a:lnTo>
                  <a:pt x="7238" y="1904"/>
                </a:lnTo>
                <a:lnTo>
                  <a:pt x="6350" y="2412"/>
                </a:lnTo>
                <a:lnTo>
                  <a:pt x="4318" y="4063"/>
                </a:lnTo>
                <a:lnTo>
                  <a:pt x="3683" y="4699"/>
                </a:lnTo>
                <a:lnTo>
                  <a:pt x="3048" y="5461"/>
                </a:lnTo>
                <a:lnTo>
                  <a:pt x="2032" y="6985"/>
                </a:lnTo>
                <a:lnTo>
                  <a:pt x="1650" y="7746"/>
                </a:lnTo>
                <a:lnTo>
                  <a:pt x="1143" y="8508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842"/>
                </a:lnTo>
                <a:lnTo>
                  <a:pt x="0" y="14731"/>
                </a:lnTo>
                <a:lnTo>
                  <a:pt x="126" y="15748"/>
                </a:lnTo>
                <a:lnTo>
                  <a:pt x="126" y="16637"/>
                </a:lnTo>
                <a:lnTo>
                  <a:pt x="13208" y="28701"/>
                </a:lnTo>
                <a:lnTo>
                  <a:pt x="14986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2"/>
                </a:lnTo>
                <a:lnTo>
                  <a:pt x="16891" y="126"/>
                </a:lnTo>
                <a:lnTo>
                  <a:pt x="160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06850" y="3152522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097" y="0"/>
                </a:moveTo>
                <a:lnTo>
                  <a:pt x="10541" y="508"/>
                </a:lnTo>
                <a:lnTo>
                  <a:pt x="9651" y="888"/>
                </a:lnTo>
                <a:lnTo>
                  <a:pt x="8762" y="1143"/>
                </a:lnTo>
                <a:lnTo>
                  <a:pt x="8000" y="1524"/>
                </a:lnTo>
                <a:lnTo>
                  <a:pt x="7238" y="2032"/>
                </a:lnTo>
                <a:lnTo>
                  <a:pt x="6350" y="2412"/>
                </a:lnTo>
                <a:lnTo>
                  <a:pt x="5715" y="3048"/>
                </a:lnTo>
                <a:lnTo>
                  <a:pt x="4953" y="3556"/>
                </a:lnTo>
                <a:lnTo>
                  <a:pt x="3683" y="4825"/>
                </a:lnTo>
                <a:lnTo>
                  <a:pt x="2540" y="6223"/>
                </a:lnTo>
                <a:lnTo>
                  <a:pt x="2032" y="6985"/>
                </a:lnTo>
                <a:lnTo>
                  <a:pt x="1650" y="7874"/>
                </a:lnTo>
                <a:lnTo>
                  <a:pt x="1143" y="8636"/>
                </a:lnTo>
                <a:lnTo>
                  <a:pt x="126" y="12191"/>
                </a:lnTo>
                <a:lnTo>
                  <a:pt x="126" y="13081"/>
                </a:lnTo>
                <a:lnTo>
                  <a:pt x="0" y="13970"/>
                </a:lnTo>
                <a:lnTo>
                  <a:pt x="0" y="14859"/>
                </a:lnTo>
                <a:lnTo>
                  <a:pt x="126" y="15748"/>
                </a:lnTo>
                <a:lnTo>
                  <a:pt x="126" y="16637"/>
                </a:lnTo>
                <a:lnTo>
                  <a:pt x="1143" y="20193"/>
                </a:lnTo>
                <a:lnTo>
                  <a:pt x="1650" y="20954"/>
                </a:lnTo>
                <a:lnTo>
                  <a:pt x="2032" y="21844"/>
                </a:lnTo>
                <a:lnTo>
                  <a:pt x="7238" y="26797"/>
                </a:lnTo>
                <a:lnTo>
                  <a:pt x="8000" y="27304"/>
                </a:lnTo>
                <a:lnTo>
                  <a:pt x="8762" y="27686"/>
                </a:lnTo>
                <a:lnTo>
                  <a:pt x="9651" y="27939"/>
                </a:lnTo>
                <a:lnTo>
                  <a:pt x="10541" y="28321"/>
                </a:lnTo>
                <a:lnTo>
                  <a:pt x="14097" y="28828"/>
                </a:lnTo>
                <a:lnTo>
                  <a:pt x="14986" y="28701"/>
                </a:lnTo>
                <a:lnTo>
                  <a:pt x="16001" y="28701"/>
                </a:lnTo>
                <a:lnTo>
                  <a:pt x="16891" y="28575"/>
                </a:lnTo>
                <a:lnTo>
                  <a:pt x="17780" y="28321"/>
                </a:lnTo>
                <a:lnTo>
                  <a:pt x="18669" y="28194"/>
                </a:lnTo>
                <a:lnTo>
                  <a:pt x="21971" y="26670"/>
                </a:lnTo>
                <a:lnTo>
                  <a:pt x="23368" y="25526"/>
                </a:lnTo>
                <a:lnTo>
                  <a:pt x="24130" y="25019"/>
                </a:lnTo>
                <a:lnTo>
                  <a:pt x="24765" y="24257"/>
                </a:lnTo>
                <a:lnTo>
                  <a:pt x="25400" y="23622"/>
                </a:lnTo>
                <a:lnTo>
                  <a:pt x="25908" y="22987"/>
                </a:lnTo>
                <a:lnTo>
                  <a:pt x="26924" y="21462"/>
                </a:lnTo>
                <a:lnTo>
                  <a:pt x="27686" y="19685"/>
                </a:lnTo>
                <a:lnTo>
                  <a:pt x="28067" y="18923"/>
                </a:lnTo>
                <a:lnTo>
                  <a:pt x="28321" y="18034"/>
                </a:lnTo>
                <a:lnTo>
                  <a:pt x="28701" y="15366"/>
                </a:lnTo>
                <a:lnTo>
                  <a:pt x="28701" y="14477"/>
                </a:lnTo>
                <a:lnTo>
                  <a:pt x="28701" y="13462"/>
                </a:lnTo>
                <a:lnTo>
                  <a:pt x="24765" y="4572"/>
                </a:lnTo>
                <a:lnTo>
                  <a:pt x="24130" y="3810"/>
                </a:lnTo>
                <a:lnTo>
                  <a:pt x="23368" y="3301"/>
                </a:lnTo>
                <a:lnTo>
                  <a:pt x="21971" y="2159"/>
                </a:lnTo>
                <a:lnTo>
                  <a:pt x="18669" y="635"/>
                </a:lnTo>
                <a:lnTo>
                  <a:pt x="17780" y="508"/>
                </a:lnTo>
                <a:lnTo>
                  <a:pt x="16891" y="253"/>
                </a:lnTo>
                <a:lnTo>
                  <a:pt x="16001" y="126"/>
                </a:lnTo>
                <a:lnTo>
                  <a:pt x="14986" y="126"/>
                </a:lnTo>
                <a:lnTo>
                  <a:pt x="14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06850" y="326009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14986" y="0"/>
                </a:moveTo>
                <a:lnTo>
                  <a:pt x="13208" y="0"/>
                </a:lnTo>
                <a:lnTo>
                  <a:pt x="11430" y="253"/>
                </a:lnTo>
                <a:lnTo>
                  <a:pt x="126" y="12064"/>
                </a:lnTo>
                <a:lnTo>
                  <a:pt x="126" y="12953"/>
                </a:lnTo>
                <a:lnTo>
                  <a:pt x="0" y="13969"/>
                </a:lnTo>
                <a:lnTo>
                  <a:pt x="0" y="14858"/>
                </a:lnTo>
                <a:lnTo>
                  <a:pt x="126" y="15747"/>
                </a:lnTo>
                <a:lnTo>
                  <a:pt x="126" y="16637"/>
                </a:lnTo>
                <a:lnTo>
                  <a:pt x="1143" y="20192"/>
                </a:lnTo>
                <a:lnTo>
                  <a:pt x="1650" y="20954"/>
                </a:lnTo>
                <a:lnTo>
                  <a:pt x="2032" y="21716"/>
                </a:lnTo>
                <a:lnTo>
                  <a:pt x="7238" y="26796"/>
                </a:lnTo>
                <a:lnTo>
                  <a:pt x="8000" y="27304"/>
                </a:lnTo>
                <a:lnTo>
                  <a:pt x="8762" y="27685"/>
                </a:lnTo>
                <a:lnTo>
                  <a:pt x="11430" y="28447"/>
                </a:lnTo>
                <a:lnTo>
                  <a:pt x="13208" y="28701"/>
                </a:lnTo>
                <a:lnTo>
                  <a:pt x="16001" y="28701"/>
                </a:lnTo>
                <a:lnTo>
                  <a:pt x="28701" y="15239"/>
                </a:lnTo>
                <a:lnTo>
                  <a:pt x="28701" y="14350"/>
                </a:lnTo>
                <a:lnTo>
                  <a:pt x="28701" y="13462"/>
                </a:lnTo>
                <a:lnTo>
                  <a:pt x="19431" y="1015"/>
                </a:lnTo>
                <a:lnTo>
                  <a:pt x="18669" y="634"/>
                </a:lnTo>
                <a:lnTo>
                  <a:pt x="17780" y="380"/>
                </a:lnTo>
                <a:lnTo>
                  <a:pt x="149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625850" y="614117"/>
            <a:ext cx="3721100" cy="27719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 smtClean="0">
                <a:latin typeface="Arial"/>
                <a:cs typeface="Arial"/>
              </a:rPr>
              <a:t>CAMISETA ALGODÓN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7900"/>
              </a:lnSpc>
              <a:spcBef>
                <a:spcPts val="1250"/>
              </a:spcBef>
            </a:pPr>
            <a:r>
              <a:rPr sz="650" b="1" dirty="0">
                <a:latin typeface="Arial"/>
                <a:cs typeface="Arial"/>
              </a:rPr>
              <a:t>Camiseta</a:t>
            </a:r>
            <a:r>
              <a:rPr sz="650" b="1" spc="7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básica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para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hombre</a:t>
            </a:r>
            <a:r>
              <a:rPr sz="650" b="1" spc="7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de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manga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corta,</a:t>
            </a:r>
            <a:r>
              <a:rPr sz="650" b="1" spc="75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100%</a:t>
            </a:r>
            <a:r>
              <a:rPr sz="650" b="1" spc="80" dirty="0">
                <a:latin typeface="Arial"/>
                <a:cs typeface="Arial"/>
              </a:rPr>
              <a:t> </a:t>
            </a:r>
            <a:r>
              <a:rPr sz="650" b="1" dirty="0">
                <a:latin typeface="Arial"/>
                <a:cs typeface="Arial"/>
              </a:rPr>
              <a:t>algodón.</a:t>
            </a:r>
            <a:r>
              <a:rPr sz="650" b="1" spc="95" dirty="0">
                <a:latin typeface="Arial"/>
                <a:cs typeface="Arial"/>
              </a:rPr>
              <a:t> </a:t>
            </a:r>
            <a:r>
              <a:rPr sz="650" dirty="0">
                <a:latin typeface="Arial MT"/>
                <a:cs typeface="Arial MT"/>
              </a:rPr>
              <a:t>Etiqueta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removible.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Ideal</a:t>
            </a:r>
            <a:r>
              <a:rPr sz="650" spc="80" dirty="0">
                <a:latin typeface="Arial MT"/>
                <a:cs typeface="Arial MT"/>
              </a:rPr>
              <a:t> </a:t>
            </a:r>
            <a:r>
              <a:rPr sz="650" spc="-20" dirty="0">
                <a:latin typeface="Arial MT"/>
                <a:cs typeface="Arial MT"/>
              </a:rPr>
              <a:t>para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personalizar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con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serigrafía,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vinilo</a:t>
            </a:r>
            <a:r>
              <a:rPr sz="650">
                <a:latin typeface="Arial MT"/>
                <a:cs typeface="Arial MT"/>
              </a:rPr>
              <a:t>,</a:t>
            </a:r>
            <a:r>
              <a:rPr sz="650" spc="75">
                <a:latin typeface="Arial MT"/>
                <a:cs typeface="Arial MT"/>
              </a:rPr>
              <a:t> </a:t>
            </a:r>
            <a:r>
              <a:rPr sz="650" smtClean="0">
                <a:latin typeface="Arial MT"/>
                <a:cs typeface="Arial MT"/>
              </a:rPr>
              <a:t>transfer</a:t>
            </a:r>
            <a:r>
              <a:rPr sz="650" spc="-20" smtClean="0">
                <a:latin typeface="Arial MT"/>
                <a:cs typeface="Arial MT"/>
              </a:rPr>
              <a:t>.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650" spc="-10" dirty="0">
                <a:latin typeface="Arial MT"/>
                <a:cs typeface="Arial MT"/>
              </a:rPr>
              <a:t>Características: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5"/>
              </a:spcBef>
            </a:pPr>
            <a:r>
              <a:rPr sz="650" dirty="0">
                <a:latin typeface="Arial MT"/>
                <a:cs typeface="Arial MT"/>
              </a:rPr>
              <a:t>Tejido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tubular.</a:t>
            </a:r>
            <a:endParaRPr sz="650">
              <a:latin typeface="Arial MT"/>
              <a:cs typeface="Arial MT"/>
            </a:endParaRPr>
          </a:p>
          <a:p>
            <a:pPr marL="436245" marR="2019300">
              <a:lnSpc>
                <a:spcPct val="108500"/>
              </a:lnSpc>
            </a:pPr>
            <a:r>
              <a:rPr sz="650" dirty="0">
                <a:latin typeface="Arial MT"/>
                <a:cs typeface="Arial MT"/>
              </a:rPr>
              <a:t>Doble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costura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en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mangas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y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bajo.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Refuerzo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hombro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hombro.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Cuello</a:t>
            </a:r>
            <a:r>
              <a:rPr sz="650" spc="4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lycra.</a:t>
            </a:r>
            <a:endParaRPr sz="650">
              <a:latin typeface="Arial MT"/>
              <a:cs typeface="Arial MT"/>
            </a:endParaRPr>
          </a:p>
          <a:p>
            <a:pPr marL="436245" marR="1068705">
              <a:lnSpc>
                <a:spcPct val="108500"/>
              </a:lnSpc>
            </a:pPr>
            <a:r>
              <a:rPr sz="650" dirty="0">
                <a:latin typeface="Arial MT"/>
                <a:cs typeface="Arial MT"/>
              </a:rPr>
              <a:t>Los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colores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CM,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Flúor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y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Heather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llevan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costuras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laterales.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3XL: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BK,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NY,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RB,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WH,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RD,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OR,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25" dirty="0">
                <a:latin typeface="Arial MT"/>
                <a:cs typeface="Arial MT"/>
              </a:rPr>
              <a:t>SY.</a:t>
            </a: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65"/>
              </a:spcBef>
            </a:pPr>
            <a:r>
              <a:rPr sz="650" dirty="0">
                <a:latin typeface="Arial MT"/>
                <a:cs typeface="Arial MT"/>
              </a:rPr>
              <a:t>Etiqueta</a:t>
            </a:r>
            <a:r>
              <a:rPr sz="650" spc="10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removible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650" dirty="0">
                <a:latin typeface="Arial MT"/>
                <a:cs typeface="Arial MT"/>
              </a:rPr>
              <a:t>Composición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</a:t>
            </a:r>
            <a:r>
              <a:rPr sz="650" spc="7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colores: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</a:pPr>
            <a:r>
              <a:rPr sz="650" dirty="0">
                <a:latin typeface="Arial MT"/>
                <a:cs typeface="Arial MT"/>
              </a:rPr>
              <a:t>GM:</a:t>
            </a:r>
            <a:r>
              <a:rPr sz="650" spc="5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85%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15%</a:t>
            </a:r>
            <a:r>
              <a:rPr sz="650" spc="5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viscosa.</a:t>
            </a: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65"/>
              </a:spcBef>
            </a:pPr>
            <a:r>
              <a:rPr sz="650" dirty="0">
                <a:latin typeface="Arial MT"/>
                <a:cs typeface="Arial MT"/>
              </a:rPr>
              <a:t>AS: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98%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2%</a:t>
            </a:r>
            <a:r>
              <a:rPr sz="650" spc="45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viscosa.</a:t>
            </a:r>
            <a:endParaRPr sz="650">
              <a:latin typeface="Arial MT"/>
              <a:cs typeface="Arial MT"/>
            </a:endParaRPr>
          </a:p>
          <a:p>
            <a:pPr marL="436245">
              <a:lnSpc>
                <a:spcPct val="100000"/>
              </a:lnSpc>
              <a:spcBef>
                <a:spcPts val="65"/>
              </a:spcBef>
            </a:pPr>
            <a:r>
              <a:rPr sz="650" dirty="0">
                <a:latin typeface="Arial MT"/>
                <a:cs typeface="Arial MT"/>
              </a:rPr>
              <a:t>Fluor: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100%</a:t>
            </a:r>
            <a:r>
              <a:rPr sz="650" spc="7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poliéster.</a:t>
            </a:r>
            <a:endParaRPr sz="650">
              <a:latin typeface="Arial MT"/>
              <a:cs typeface="Arial MT"/>
            </a:endParaRPr>
          </a:p>
          <a:p>
            <a:pPr marL="436245" marR="1569720">
              <a:lnSpc>
                <a:spcPct val="108500"/>
              </a:lnSpc>
            </a:pPr>
            <a:r>
              <a:rPr sz="650" dirty="0">
                <a:latin typeface="Arial MT"/>
                <a:cs typeface="Arial MT"/>
              </a:rPr>
              <a:t>Heather: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65%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poliéster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35%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algodón.</a:t>
            </a:r>
            <a:r>
              <a:rPr sz="650" spc="50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Denim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heather: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60%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6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/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40%</a:t>
            </a:r>
            <a:r>
              <a:rPr sz="650" spc="6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poliéster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65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91763" y="3517900"/>
            <a:ext cx="2099945" cy="1289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50" dirty="0">
                <a:latin typeface="Arial MT"/>
                <a:cs typeface="Arial MT"/>
              </a:rPr>
              <a:t>100%</a:t>
            </a:r>
            <a:r>
              <a:rPr sz="650" spc="8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algodón</a:t>
            </a:r>
            <a:r>
              <a:rPr sz="650" spc="8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preencogido.</a:t>
            </a:r>
            <a:r>
              <a:rPr sz="650" spc="90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Gramaje:</a:t>
            </a:r>
            <a:r>
              <a:rPr sz="650" spc="8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155</a:t>
            </a:r>
            <a:r>
              <a:rPr sz="650" spc="85" dirty="0">
                <a:latin typeface="Arial MT"/>
                <a:cs typeface="Arial MT"/>
              </a:rPr>
              <a:t> </a:t>
            </a:r>
            <a:r>
              <a:rPr sz="650" dirty="0">
                <a:latin typeface="Arial MT"/>
                <a:cs typeface="Arial MT"/>
              </a:rPr>
              <a:t>g/m²</a:t>
            </a:r>
            <a:r>
              <a:rPr sz="650" spc="90" dirty="0">
                <a:latin typeface="Arial MT"/>
                <a:cs typeface="Arial MT"/>
              </a:rPr>
              <a:t> </a:t>
            </a:r>
            <a:r>
              <a:rPr sz="650" spc="-10" dirty="0">
                <a:latin typeface="Arial MT"/>
                <a:cs typeface="Arial MT"/>
              </a:rPr>
              <a:t>aprox.</a:t>
            </a:r>
            <a:endParaRPr sz="650">
              <a:latin typeface="Arial MT"/>
              <a:cs typeface="Arial MT"/>
            </a:endParaRPr>
          </a:p>
        </p:txBody>
      </p:sp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78250" y="3898900"/>
            <a:ext cx="1194018" cy="17606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1272538" y="5868994"/>
            <a:ext cx="981712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Adulto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1305164" y="6156544"/>
          <a:ext cx="6115045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355"/>
                <a:gridCol w="660400"/>
                <a:gridCol w="583565"/>
                <a:gridCol w="716280"/>
                <a:gridCol w="583565"/>
                <a:gridCol w="627379"/>
                <a:gridCol w="627379"/>
                <a:gridCol w="627379"/>
                <a:gridCol w="627379"/>
                <a:gridCol w="507364"/>
              </a:tblGrid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05"/>
                        </a:lnSpc>
                      </a:pP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XXXL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20014" algn="ctr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4XL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3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51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53,50</a:t>
                      </a:r>
                      <a:r>
                        <a:rPr sz="1000" spc="2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56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61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66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2001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320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70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72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74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76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82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84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2001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84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32" name="object 3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1576" y="7045452"/>
            <a:ext cx="253999" cy="152400"/>
          </a:xfrm>
          <a:prstGeom prst="rect">
            <a:avLst/>
          </a:prstGeom>
        </p:spPr>
      </p:pic>
      <p:sp>
        <p:nvSpPr>
          <p:cNvPr id="33" name="object 33"/>
          <p:cNvSpPr/>
          <p:nvPr/>
        </p:nvSpPr>
        <p:spPr>
          <a:xfrm>
            <a:off x="321576" y="7045452"/>
            <a:ext cx="254000" cy="152400"/>
          </a:xfrm>
          <a:custGeom>
            <a:avLst/>
            <a:gdLst/>
            <a:ahLst/>
            <a:cxnLst/>
            <a:rect l="l" t="t" r="r" b="b"/>
            <a:pathLst>
              <a:path w="254000" h="152400">
                <a:moveTo>
                  <a:pt x="0" y="0"/>
                </a:moveTo>
                <a:lnTo>
                  <a:pt x="254000" y="0"/>
                </a:lnTo>
                <a:lnTo>
                  <a:pt x="254000" y="152400"/>
                </a:lnTo>
                <a:lnTo>
                  <a:pt x="0" y="15240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44258" y="7201661"/>
            <a:ext cx="20891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320" marR="5080" indent="-8255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White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(WH)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26350" y="7045452"/>
            <a:ext cx="254000" cy="152400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953020" y="7201661"/>
            <a:ext cx="20066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8575" marR="5080" indent="-1651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Black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(BK)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7" name="object 3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31124" y="7045452"/>
            <a:ext cx="254000" cy="152400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1569796" y="7201661"/>
            <a:ext cx="17716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indent="9525">
              <a:lnSpc>
                <a:spcPct val="106800"/>
              </a:lnSpc>
              <a:spcBef>
                <a:spcPts val="70"/>
              </a:spcBef>
            </a:pPr>
            <a:r>
              <a:rPr sz="550" spc="-25" dirty="0">
                <a:latin typeface="Arial MT"/>
                <a:cs typeface="Arial MT"/>
              </a:rPr>
              <a:t>Red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(RD)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39" name="object 3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35898" y="7045452"/>
            <a:ext cx="254000" cy="152400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2168550" y="7201661"/>
            <a:ext cx="18859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320" marR="5080" indent="-8255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Navy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(NY)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41" name="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740672" y="7045452"/>
            <a:ext cx="254000" cy="152400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2681681" y="7201661"/>
            <a:ext cx="37211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11760" marR="5080" indent="-9969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Royal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(RB)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43" name="object 4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45573" y="7045452"/>
            <a:ext cx="254000" cy="152400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3190951" y="7201661"/>
            <a:ext cx="56324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5740" marR="5080" indent="-19367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Amazonia</a:t>
            </a:r>
            <a:r>
              <a:rPr sz="550" spc="7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45" name="object 4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950347" y="7045452"/>
            <a:ext cx="254000" cy="152400"/>
          </a:xfrm>
          <a:prstGeom prst="rect">
            <a:avLst/>
          </a:prstGeom>
        </p:spPr>
      </p:pic>
      <p:sp>
        <p:nvSpPr>
          <p:cNvPr id="46" name="object 46"/>
          <p:cNvSpPr txBox="1"/>
          <p:nvPr/>
        </p:nvSpPr>
        <p:spPr>
          <a:xfrm>
            <a:off x="3980954" y="7201661"/>
            <a:ext cx="19304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0320" marR="5080" indent="-8255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Aqua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(AQ)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47" name="object 4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55121" y="7045452"/>
            <a:ext cx="254000" cy="152400"/>
          </a:xfrm>
          <a:prstGeom prst="rect">
            <a:avLst/>
          </a:prstGeom>
        </p:spPr>
      </p:pic>
      <p:sp>
        <p:nvSpPr>
          <p:cNvPr id="48" name="object 48"/>
          <p:cNvSpPr txBox="1"/>
          <p:nvPr/>
        </p:nvSpPr>
        <p:spPr>
          <a:xfrm>
            <a:off x="4585804" y="7201661"/>
            <a:ext cx="19304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22225" marR="5080" indent="-10160">
              <a:lnSpc>
                <a:spcPct val="106800"/>
              </a:lnSpc>
              <a:spcBef>
                <a:spcPts val="70"/>
              </a:spcBef>
            </a:pPr>
            <a:r>
              <a:rPr sz="550" spc="-20" dirty="0">
                <a:latin typeface="Arial MT"/>
                <a:cs typeface="Arial MT"/>
              </a:rPr>
              <a:t>Army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49" name="object 4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159895" y="7045452"/>
            <a:ext cx="254000" cy="152400"/>
          </a:xfrm>
          <a:prstGeom prst="rect">
            <a:avLst/>
          </a:prstGeom>
        </p:spPr>
      </p:pic>
      <p:sp>
        <p:nvSpPr>
          <p:cNvPr id="50" name="object 50"/>
          <p:cNvSpPr txBox="1"/>
          <p:nvPr/>
        </p:nvSpPr>
        <p:spPr>
          <a:xfrm>
            <a:off x="5065026" y="7201661"/>
            <a:ext cx="44386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49860" marR="5080" indent="-13779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Ash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Melange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(AS)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51" name="object 5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764669" y="7045452"/>
            <a:ext cx="254000" cy="152400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5767425" y="7201661"/>
            <a:ext cx="24892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53975" marR="5080" indent="-4191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Azzure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(AZ)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53" name="object 5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369570" y="7045452"/>
            <a:ext cx="253999" cy="152400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6404228" y="7201661"/>
            <a:ext cx="18478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8415" marR="5080" indent="-635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Brick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(BC)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55" name="object 5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974344" y="7045452"/>
            <a:ext cx="254000" cy="152400"/>
          </a:xfrm>
          <a:prstGeom prst="rect">
            <a:avLst/>
          </a:prstGeom>
        </p:spPr>
      </p:pic>
      <p:sp>
        <p:nvSpPr>
          <p:cNvPr id="56" name="object 56"/>
          <p:cNvSpPr txBox="1"/>
          <p:nvPr/>
        </p:nvSpPr>
        <p:spPr>
          <a:xfrm>
            <a:off x="6887426" y="7201661"/>
            <a:ext cx="42799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37795" marR="5080" indent="-125730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Bottle</a:t>
            </a:r>
            <a:r>
              <a:rPr sz="550" spc="4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57" name="object 5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21576" y="7415403"/>
            <a:ext cx="253999" cy="152400"/>
          </a:xfrm>
          <a:prstGeom prst="rect">
            <a:avLst/>
          </a:prstGeom>
        </p:spPr>
      </p:pic>
      <p:sp>
        <p:nvSpPr>
          <p:cNvPr id="58" name="object 58"/>
          <p:cNvSpPr txBox="1"/>
          <p:nvPr/>
        </p:nvSpPr>
        <p:spPr>
          <a:xfrm>
            <a:off x="334302" y="7571485"/>
            <a:ext cx="22860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0005" marR="5080" indent="-2794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Brown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59" name="object 5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26350" y="7415403"/>
            <a:ext cx="254000" cy="152400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887247" y="7571485"/>
            <a:ext cx="33210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92075" marR="5080" indent="-8001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Burgundy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(BU)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61" name="object 6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531124" y="7415403"/>
            <a:ext cx="254000" cy="152400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1484058" y="7571485"/>
            <a:ext cx="34798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98425" marR="5080" indent="-8636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Chocolate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(CH)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63" name="object 6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135898" y="7415403"/>
            <a:ext cx="254000" cy="152400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2056968" y="7571485"/>
            <a:ext cx="41211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5730" marR="5080" indent="-113664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Camouflage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(CM)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65" name="object 6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2740672" y="7415403"/>
            <a:ext cx="254000" cy="152400"/>
          </a:xfrm>
          <a:prstGeom prst="rect">
            <a:avLst/>
          </a:prstGeom>
        </p:spPr>
      </p:pic>
      <p:sp>
        <p:nvSpPr>
          <p:cNvPr id="66" name="object 66"/>
          <p:cNvSpPr txBox="1"/>
          <p:nvPr/>
        </p:nvSpPr>
        <p:spPr>
          <a:xfrm>
            <a:off x="2663748" y="7571485"/>
            <a:ext cx="40767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8270" marR="5080" indent="-11620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Canary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25" dirty="0">
                <a:latin typeface="Arial MT"/>
                <a:cs typeface="Arial MT"/>
              </a:rPr>
              <a:t>Red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(CR)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67" name="object 6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3345573" y="7415403"/>
            <a:ext cx="254000" cy="152400"/>
          </a:xfrm>
          <a:prstGeom prst="rect">
            <a:avLst/>
          </a:prstGeom>
        </p:spPr>
      </p:pic>
      <p:sp>
        <p:nvSpPr>
          <p:cNvPr id="68" name="object 68"/>
          <p:cNvSpPr txBox="1"/>
          <p:nvPr/>
        </p:nvSpPr>
        <p:spPr>
          <a:xfrm>
            <a:off x="3356330" y="7571485"/>
            <a:ext cx="23241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0005" marR="5080" indent="-2794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Denim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(DN)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69" name="object 6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950347" y="7415403"/>
            <a:ext cx="254000" cy="152400"/>
          </a:xfrm>
          <a:prstGeom prst="rect">
            <a:avLst/>
          </a:prstGeom>
        </p:spPr>
      </p:pic>
      <p:sp>
        <p:nvSpPr>
          <p:cNvPr id="70" name="object 70"/>
          <p:cNvSpPr txBox="1"/>
          <p:nvPr/>
        </p:nvSpPr>
        <p:spPr>
          <a:xfrm>
            <a:off x="3853497" y="7571485"/>
            <a:ext cx="44767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49860" marR="5080" indent="-13779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Forest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(FG)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71" name="object 7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555121" y="7415403"/>
            <a:ext cx="254000" cy="152400"/>
          </a:xfrm>
          <a:prstGeom prst="rect">
            <a:avLst/>
          </a:prstGeom>
        </p:spPr>
      </p:pic>
      <p:sp>
        <p:nvSpPr>
          <p:cNvPr id="72" name="object 72"/>
          <p:cNvSpPr txBox="1"/>
          <p:nvPr/>
        </p:nvSpPr>
        <p:spPr>
          <a:xfrm>
            <a:off x="4563871" y="7571485"/>
            <a:ext cx="236854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6355" marR="5080" indent="-34290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Fucsia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(FU)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73" name="object 73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5159895" y="7415403"/>
            <a:ext cx="254000" cy="152400"/>
          </a:xfrm>
          <a:prstGeom prst="rect">
            <a:avLst/>
          </a:prstGeom>
        </p:spPr>
      </p:pic>
      <p:sp>
        <p:nvSpPr>
          <p:cNvPr id="74" name="object 74"/>
          <p:cNvSpPr txBox="1"/>
          <p:nvPr/>
        </p:nvSpPr>
        <p:spPr>
          <a:xfrm>
            <a:off x="5136743" y="7571485"/>
            <a:ext cx="30035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76200" marR="5080" indent="-64135">
              <a:lnSpc>
                <a:spcPct val="106800"/>
              </a:lnSpc>
              <a:spcBef>
                <a:spcPts val="70"/>
              </a:spcBef>
            </a:pPr>
            <a:r>
              <a:rPr sz="550" spc="-10" dirty="0">
                <a:latin typeface="Arial MT"/>
                <a:cs typeface="Arial MT"/>
              </a:rPr>
              <a:t>Graphite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(GF)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75" name="object 75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5764669" y="7415403"/>
            <a:ext cx="254000" cy="152400"/>
          </a:xfrm>
          <a:prstGeom prst="rect">
            <a:avLst/>
          </a:prstGeom>
        </p:spPr>
      </p:pic>
      <p:sp>
        <p:nvSpPr>
          <p:cNvPr id="76" name="object 76"/>
          <p:cNvSpPr txBox="1"/>
          <p:nvPr/>
        </p:nvSpPr>
        <p:spPr>
          <a:xfrm>
            <a:off x="5653875" y="7571485"/>
            <a:ext cx="475615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55575" marR="5080" indent="-143510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Grey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Melange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(GM)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77" name="object 7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69570" y="7415403"/>
            <a:ext cx="253999" cy="152400"/>
          </a:xfrm>
          <a:prstGeom prst="rect">
            <a:avLst/>
          </a:prstGeom>
        </p:spPr>
      </p:pic>
      <p:sp>
        <p:nvSpPr>
          <p:cNvPr id="78" name="object 78"/>
          <p:cNvSpPr txBox="1"/>
          <p:nvPr/>
        </p:nvSpPr>
        <p:spPr>
          <a:xfrm>
            <a:off x="6354368" y="7571485"/>
            <a:ext cx="28448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84455" marR="5080" indent="-71755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Ice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(IB)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79" name="object 7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6974344" y="7415403"/>
            <a:ext cx="254000" cy="152400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6901408" y="7571485"/>
            <a:ext cx="400050" cy="2012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3825" marR="5080" indent="-111760">
              <a:lnSpc>
                <a:spcPct val="106800"/>
              </a:lnSpc>
              <a:spcBef>
                <a:spcPts val="70"/>
              </a:spcBef>
            </a:pPr>
            <a:r>
              <a:rPr sz="550" dirty="0">
                <a:latin typeface="Arial MT"/>
                <a:cs typeface="Arial MT"/>
              </a:rPr>
              <a:t>Kelly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(KG)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81" name="object 8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321576" y="7785227"/>
            <a:ext cx="253999" cy="152400"/>
          </a:xfrm>
          <a:prstGeom prst="rect">
            <a:avLst/>
          </a:prstGeom>
        </p:spPr>
      </p:pic>
      <p:sp>
        <p:nvSpPr>
          <p:cNvPr id="82" name="object 82"/>
          <p:cNvSpPr txBox="1"/>
          <p:nvPr/>
        </p:nvSpPr>
        <p:spPr>
          <a:xfrm>
            <a:off x="346240" y="7941309"/>
            <a:ext cx="205104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8575" marR="5080" indent="-1651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Khaki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(KH)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83" name="object 83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926350" y="7785227"/>
            <a:ext cx="254000" cy="152400"/>
          </a:xfrm>
          <a:prstGeom prst="rect">
            <a:avLst/>
          </a:prstGeom>
        </p:spPr>
      </p:pic>
      <p:sp>
        <p:nvSpPr>
          <p:cNvPr id="84" name="object 84"/>
          <p:cNvSpPr txBox="1"/>
          <p:nvPr/>
        </p:nvSpPr>
        <p:spPr>
          <a:xfrm>
            <a:off x="962977" y="7941309"/>
            <a:ext cx="18097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6510" marR="5080" indent="-444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Lime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(LM)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85" name="object 85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531124" y="7785227"/>
            <a:ext cx="254000" cy="152400"/>
          </a:xfrm>
          <a:prstGeom prst="rect">
            <a:avLst/>
          </a:prstGeom>
        </p:spPr>
      </p:pic>
      <p:sp>
        <p:nvSpPr>
          <p:cNvPr id="86" name="object 86"/>
          <p:cNvSpPr txBox="1"/>
          <p:nvPr/>
        </p:nvSpPr>
        <p:spPr>
          <a:xfrm>
            <a:off x="1464132" y="7941309"/>
            <a:ext cx="38798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5730" marR="5080" indent="-113664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Lime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Stone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(LS)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87" name="object 87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2135898" y="7785227"/>
            <a:ext cx="254000" cy="152400"/>
          </a:xfrm>
          <a:prstGeom prst="rect">
            <a:avLst/>
          </a:prstGeom>
        </p:spPr>
      </p:pic>
      <p:sp>
        <p:nvSpPr>
          <p:cNvPr id="88" name="object 88"/>
          <p:cNvSpPr txBox="1"/>
          <p:nvPr/>
        </p:nvSpPr>
        <p:spPr>
          <a:xfrm>
            <a:off x="2100770" y="7941309"/>
            <a:ext cx="32448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93980" marR="5080" indent="-8191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Lavender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(LV)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89" name="object 89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2740672" y="7785227"/>
            <a:ext cx="254000" cy="152400"/>
          </a:xfrm>
          <a:prstGeom prst="rect">
            <a:avLst/>
          </a:prstGeom>
        </p:spPr>
      </p:pic>
      <p:sp>
        <p:nvSpPr>
          <p:cNvPr id="90" name="object 90"/>
          <p:cNvSpPr txBox="1"/>
          <p:nvPr/>
        </p:nvSpPr>
        <p:spPr>
          <a:xfrm>
            <a:off x="2661742" y="7941309"/>
            <a:ext cx="41211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37795" marR="5080" indent="-12573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Light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Yellow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(LY)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91" name="object 91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345573" y="7785227"/>
            <a:ext cx="254000" cy="152400"/>
          </a:xfrm>
          <a:prstGeom prst="rect">
            <a:avLst/>
          </a:prstGeom>
        </p:spPr>
      </p:pic>
      <p:sp>
        <p:nvSpPr>
          <p:cNvPr id="92" name="object 92"/>
          <p:cNvSpPr txBox="1"/>
          <p:nvPr/>
        </p:nvSpPr>
        <p:spPr>
          <a:xfrm>
            <a:off x="3340341" y="7941309"/>
            <a:ext cx="26479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53975" marR="5080" indent="-4191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Orange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(OR)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93" name="object 93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3950347" y="7785227"/>
            <a:ext cx="254000" cy="152400"/>
          </a:xfrm>
          <a:prstGeom prst="rect">
            <a:avLst/>
          </a:prstGeom>
        </p:spPr>
      </p:pic>
      <p:sp>
        <p:nvSpPr>
          <p:cNvPr id="94" name="object 94"/>
          <p:cNvSpPr txBox="1"/>
          <p:nvPr/>
        </p:nvSpPr>
        <p:spPr>
          <a:xfrm>
            <a:off x="3963034" y="7941309"/>
            <a:ext cx="22860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0640" marR="5080" indent="-2857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Peach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(PH)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95" name="object 95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4555121" y="7785227"/>
            <a:ext cx="254000" cy="152400"/>
          </a:xfrm>
          <a:prstGeom prst="rect">
            <a:avLst/>
          </a:prstGeom>
        </p:spPr>
      </p:pic>
      <p:sp>
        <p:nvSpPr>
          <p:cNvPr id="96" name="object 96"/>
          <p:cNvSpPr txBox="1"/>
          <p:nvPr/>
        </p:nvSpPr>
        <p:spPr>
          <a:xfrm>
            <a:off x="4597743" y="7941309"/>
            <a:ext cx="16891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190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Pink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(PK)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97" name="object 97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5159895" y="7785227"/>
            <a:ext cx="254000" cy="152400"/>
          </a:xfrm>
          <a:prstGeom prst="rect">
            <a:avLst/>
          </a:prstGeom>
        </p:spPr>
      </p:pic>
      <p:sp>
        <p:nvSpPr>
          <p:cNvPr id="98" name="object 98"/>
          <p:cNvSpPr txBox="1"/>
          <p:nvPr/>
        </p:nvSpPr>
        <p:spPr>
          <a:xfrm>
            <a:off x="5128780" y="7941309"/>
            <a:ext cx="31623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8265" marR="5080" indent="-7620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Pistachio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(PT)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99" name="object 99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5764669" y="7785227"/>
            <a:ext cx="254000" cy="152400"/>
          </a:xfrm>
          <a:prstGeom prst="rect">
            <a:avLst/>
          </a:prstGeom>
        </p:spPr>
      </p:pic>
      <p:sp>
        <p:nvSpPr>
          <p:cNvPr id="100" name="object 100"/>
          <p:cNvSpPr txBox="1"/>
          <p:nvPr/>
        </p:nvSpPr>
        <p:spPr>
          <a:xfrm>
            <a:off x="5775388" y="7941309"/>
            <a:ext cx="23304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2545" marR="5080" indent="-3048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Purple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(PU)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01" name="object 101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369570" y="7785227"/>
            <a:ext cx="253999" cy="152400"/>
          </a:xfrm>
          <a:prstGeom prst="rect">
            <a:avLst/>
          </a:prstGeom>
        </p:spPr>
      </p:pic>
      <p:sp>
        <p:nvSpPr>
          <p:cNvPr id="102" name="object 102"/>
          <p:cNvSpPr txBox="1"/>
          <p:nvPr/>
        </p:nvSpPr>
        <p:spPr>
          <a:xfrm>
            <a:off x="6318567" y="7941309"/>
            <a:ext cx="35623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4139" marR="5080" indent="-9207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Raspberry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(RP)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03" name="object 103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6974344" y="7785227"/>
            <a:ext cx="254000" cy="152400"/>
          </a:xfrm>
          <a:prstGeom prst="rect">
            <a:avLst/>
          </a:prstGeom>
        </p:spPr>
      </p:pic>
      <p:sp>
        <p:nvSpPr>
          <p:cNvPr id="104" name="object 104"/>
          <p:cNvSpPr txBox="1"/>
          <p:nvPr/>
        </p:nvSpPr>
        <p:spPr>
          <a:xfrm>
            <a:off x="7004951" y="7941309"/>
            <a:ext cx="19304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4130" marR="5080" indent="-1206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Sand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(SA)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05" name="object 105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321576" y="8155051"/>
            <a:ext cx="253999" cy="152400"/>
          </a:xfrm>
          <a:prstGeom prst="rect">
            <a:avLst/>
          </a:prstGeom>
        </p:spPr>
      </p:pic>
      <p:sp>
        <p:nvSpPr>
          <p:cNvPr id="106" name="object 106"/>
          <p:cNvSpPr txBox="1"/>
          <p:nvPr/>
        </p:nvSpPr>
        <p:spPr>
          <a:xfrm>
            <a:off x="294449" y="8311133"/>
            <a:ext cx="30861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1915" marR="5080" indent="-6985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Sky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(SK)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07" name="object 107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926350" y="8155051"/>
            <a:ext cx="254000" cy="152400"/>
          </a:xfrm>
          <a:prstGeom prst="rect">
            <a:avLst/>
          </a:prstGeom>
        </p:spPr>
      </p:pic>
      <p:sp>
        <p:nvSpPr>
          <p:cNvPr id="108" name="object 108"/>
          <p:cNvSpPr txBox="1"/>
          <p:nvPr/>
        </p:nvSpPr>
        <p:spPr>
          <a:xfrm>
            <a:off x="964958" y="8311133"/>
            <a:ext cx="17716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6510" marR="5080" indent="-4445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Gold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(SY)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09" name="object 109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531124" y="8155051"/>
            <a:ext cx="254000" cy="152400"/>
          </a:xfrm>
          <a:prstGeom prst="rect">
            <a:avLst/>
          </a:prstGeom>
        </p:spPr>
      </p:pic>
      <p:sp>
        <p:nvSpPr>
          <p:cNvPr id="110" name="object 110"/>
          <p:cNvSpPr txBox="1"/>
          <p:nvPr/>
        </p:nvSpPr>
        <p:spPr>
          <a:xfrm>
            <a:off x="1484058" y="8311133"/>
            <a:ext cx="34798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0330" marR="5080" indent="-8826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Tangerine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(TG)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11" name="object 111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2135898" y="8155051"/>
            <a:ext cx="254000" cy="152400"/>
          </a:xfrm>
          <a:prstGeom prst="rect">
            <a:avLst/>
          </a:prstGeom>
        </p:spPr>
      </p:pic>
      <p:sp>
        <p:nvSpPr>
          <p:cNvPr id="112" name="object 112"/>
          <p:cNvSpPr txBox="1"/>
          <p:nvPr/>
        </p:nvSpPr>
        <p:spPr>
          <a:xfrm>
            <a:off x="2090839" y="8311133"/>
            <a:ext cx="34417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0330" marR="5080" indent="-8826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Turquoise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(TU)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13" name="object 113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2740672" y="8155051"/>
            <a:ext cx="254000" cy="152400"/>
          </a:xfrm>
          <a:prstGeom prst="rect">
            <a:avLst/>
          </a:prstGeom>
        </p:spPr>
      </p:pic>
      <p:sp>
        <p:nvSpPr>
          <p:cNvPr id="114" name="object 114"/>
          <p:cNvSpPr txBox="1"/>
          <p:nvPr/>
        </p:nvSpPr>
        <p:spPr>
          <a:xfrm>
            <a:off x="2683713" y="8311133"/>
            <a:ext cx="36766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0330" marR="5080" indent="-8826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Warm</a:t>
            </a:r>
            <a:r>
              <a:rPr sz="550" spc="10" dirty="0">
                <a:latin typeface="Arial MT"/>
                <a:cs typeface="Arial MT"/>
              </a:rPr>
              <a:t> </a:t>
            </a:r>
            <a:r>
              <a:rPr sz="550" spc="-25" dirty="0">
                <a:latin typeface="Arial MT"/>
                <a:cs typeface="Arial MT"/>
              </a:rPr>
              <a:t>Red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(WR)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15" name="object 115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3345573" y="8155051"/>
            <a:ext cx="254000" cy="152400"/>
          </a:xfrm>
          <a:prstGeom prst="rect">
            <a:avLst/>
          </a:prstGeom>
        </p:spPr>
      </p:pic>
      <p:sp>
        <p:nvSpPr>
          <p:cNvPr id="116" name="object 116"/>
          <p:cNvSpPr txBox="1"/>
          <p:nvPr/>
        </p:nvSpPr>
        <p:spPr>
          <a:xfrm>
            <a:off x="3388220" y="8311133"/>
            <a:ext cx="16891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3810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Zinc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(ZC)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17" name="object 117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3950347" y="8155051"/>
            <a:ext cx="254000" cy="152400"/>
          </a:xfrm>
          <a:prstGeom prst="rect">
            <a:avLst/>
          </a:prstGeom>
        </p:spPr>
      </p:pic>
      <p:sp>
        <p:nvSpPr>
          <p:cNvPr id="118" name="object 118"/>
          <p:cNvSpPr txBox="1"/>
          <p:nvPr/>
        </p:nvSpPr>
        <p:spPr>
          <a:xfrm>
            <a:off x="3955084" y="8311133"/>
            <a:ext cx="24447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53975" marR="5080" indent="-4191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Azalea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(AL)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19" name="object 119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4555121" y="8155051"/>
            <a:ext cx="254000" cy="152400"/>
          </a:xfrm>
          <a:prstGeom prst="rect">
            <a:avLst/>
          </a:prstGeom>
        </p:spPr>
      </p:pic>
      <p:sp>
        <p:nvSpPr>
          <p:cNvPr id="120" name="object 120"/>
          <p:cNvSpPr txBox="1"/>
          <p:nvPr/>
        </p:nvSpPr>
        <p:spPr>
          <a:xfrm>
            <a:off x="4535982" y="8311133"/>
            <a:ext cx="29273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72390" marR="5080" indent="-6032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Cardinal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(CA)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21" name="object 121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5159895" y="8155051"/>
            <a:ext cx="254000" cy="152400"/>
          </a:xfrm>
          <a:prstGeom prst="rect">
            <a:avLst/>
          </a:prstGeom>
        </p:spPr>
      </p:pic>
      <p:sp>
        <p:nvSpPr>
          <p:cNvPr id="122" name="object 122"/>
          <p:cNvSpPr txBox="1"/>
          <p:nvPr/>
        </p:nvSpPr>
        <p:spPr>
          <a:xfrm>
            <a:off x="4985346" y="8311133"/>
            <a:ext cx="60325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07645" marR="5080" indent="-19558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Light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dirty="0">
                <a:latin typeface="Arial MT"/>
                <a:cs typeface="Arial MT"/>
              </a:rPr>
              <a:t>Yellow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Neon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(LYN)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23" name="object 123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5764669" y="8155051"/>
            <a:ext cx="254000" cy="152400"/>
          </a:xfrm>
          <a:prstGeom prst="rect">
            <a:avLst/>
          </a:prstGeom>
        </p:spPr>
      </p:pic>
      <p:sp>
        <p:nvSpPr>
          <p:cNvPr id="124" name="object 124"/>
          <p:cNvSpPr txBox="1"/>
          <p:nvPr/>
        </p:nvSpPr>
        <p:spPr>
          <a:xfrm>
            <a:off x="5663806" y="8311133"/>
            <a:ext cx="45593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3825" marR="5080" indent="-11176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Orange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Neon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(ORN)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25" name="object 125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6369570" y="8155051"/>
            <a:ext cx="253999" cy="152400"/>
          </a:xfrm>
          <a:prstGeom prst="rect">
            <a:avLst/>
          </a:prstGeom>
        </p:spPr>
      </p:pic>
      <p:sp>
        <p:nvSpPr>
          <p:cNvPr id="126" name="object 126"/>
          <p:cNvSpPr txBox="1"/>
          <p:nvPr/>
        </p:nvSpPr>
        <p:spPr>
          <a:xfrm>
            <a:off x="6318529" y="8311133"/>
            <a:ext cx="35623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0010" marR="5080" indent="-6794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Pink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Neon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(PKN)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27" name="object 127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6974344" y="8155051"/>
            <a:ext cx="254000" cy="152400"/>
          </a:xfrm>
          <a:prstGeom prst="rect">
            <a:avLst/>
          </a:prstGeom>
        </p:spPr>
      </p:pic>
      <p:sp>
        <p:nvSpPr>
          <p:cNvPr id="128" name="object 128"/>
          <p:cNvSpPr txBox="1"/>
          <p:nvPr/>
        </p:nvSpPr>
        <p:spPr>
          <a:xfrm>
            <a:off x="6851586" y="8311133"/>
            <a:ext cx="49974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51765" marR="5080" indent="-13970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Sky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dirty="0">
                <a:latin typeface="Arial MT"/>
                <a:cs typeface="Arial MT"/>
              </a:rPr>
              <a:t>Blue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Neon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(SKN)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29" name="object 129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321576" y="8524875"/>
            <a:ext cx="253999" cy="152400"/>
          </a:xfrm>
          <a:prstGeom prst="rect">
            <a:avLst/>
          </a:prstGeom>
        </p:spPr>
      </p:pic>
      <p:sp>
        <p:nvSpPr>
          <p:cNvPr id="130" name="object 130"/>
          <p:cNvSpPr txBox="1"/>
          <p:nvPr/>
        </p:nvSpPr>
        <p:spPr>
          <a:xfrm>
            <a:off x="238709" y="8680957"/>
            <a:ext cx="419734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16205" marR="5080" indent="-104139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Fucsia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(FUF)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31" name="object 131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926350" y="8524875"/>
            <a:ext cx="254000" cy="152400"/>
          </a:xfrm>
          <a:prstGeom prst="rect">
            <a:avLst/>
          </a:prstGeom>
        </p:spPr>
      </p:pic>
      <p:sp>
        <p:nvSpPr>
          <p:cNvPr id="132" name="object 132"/>
          <p:cNvSpPr txBox="1"/>
          <p:nvPr/>
        </p:nvSpPr>
        <p:spPr>
          <a:xfrm>
            <a:off x="871372" y="8680957"/>
            <a:ext cx="36385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6360" marR="5080" indent="-7429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Lime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(LMF)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33" name="object 133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1531124" y="8524875"/>
            <a:ext cx="254000" cy="152400"/>
          </a:xfrm>
          <a:prstGeom prst="rect">
            <a:avLst/>
          </a:prstGeom>
        </p:spPr>
      </p:pic>
      <p:sp>
        <p:nvSpPr>
          <p:cNvPr id="134" name="object 134"/>
          <p:cNvSpPr txBox="1"/>
          <p:nvPr/>
        </p:nvSpPr>
        <p:spPr>
          <a:xfrm>
            <a:off x="1434274" y="8680957"/>
            <a:ext cx="44767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3825" marR="5080" indent="-11176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Orange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(ORF)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35" name="object 135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2135898" y="8524875"/>
            <a:ext cx="254000" cy="152400"/>
          </a:xfrm>
          <a:prstGeom prst="rect">
            <a:avLst/>
          </a:prstGeom>
        </p:spPr>
      </p:pic>
      <p:sp>
        <p:nvSpPr>
          <p:cNvPr id="136" name="object 136"/>
          <p:cNvSpPr txBox="1"/>
          <p:nvPr/>
        </p:nvSpPr>
        <p:spPr>
          <a:xfrm>
            <a:off x="2082888" y="8680957"/>
            <a:ext cx="36004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6360" marR="5080" indent="-7429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Gold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Fluor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(SYF)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38" name="object 138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2740672" y="8524875"/>
            <a:ext cx="254000" cy="152400"/>
          </a:xfrm>
          <a:prstGeom prst="rect">
            <a:avLst/>
          </a:prstGeom>
        </p:spPr>
      </p:pic>
      <p:sp>
        <p:nvSpPr>
          <p:cNvPr id="139" name="object 139"/>
          <p:cNvSpPr/>
          <p:nvPr/>
        </p:nvSpPr>
        <p:spPr>
          <a:xfrm>
            <a:off x="2740672" y="8524875"/>
            <a:ext cx="254000" cy="152400"/>
          </a:xfrm>
          <a:custGeom>
            <a:avLst/>
            <a:gdLst/>
            <a:ahLst/>
            <a:cxnLst/>
            <a:rect l="l" t="t" r="r" b="b"/>
            <a:pathLst>
              <a:path w="254000" h="152400">
                <a:moveTo>
                  <a:pt x="0" y="0"/>
                </a:moveTo>
                <a:lnTo>
                  <a:pt x="254000" y="0"/>
                </a:lnTo>
                <a:lnTo>
                  <a:pt x="254000" y="152399"/>
                </a:lnTo>
                <a:lnTo>
                  <a:pt x="0" y="152399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 txBox="1"/>
          <p:nvPr/>
        </p:nvSpPr>
        <p:spPr>
          <a:xfrm>
            <a:off x="2647810" y="8680957"/>
            <a:ext cx="440055" cy="29083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ctr">
              <a:lnSpc>
                <a:spcPct val="107000"/>
              </a:lnSpc>
              <a:spcBef>
                <a:spcPts val="65"/>
              </a:spcBef>
            </a:pPr>
            <a:r>
              <a:rPr sz="550" spc="-20" dirty="0">
                <a:latin typeface="Arial MT"/>
                <a:cs typeface="Arial MT"/>
              </a:rPr>
              <a:t>White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Sublimatable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(WHSB)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41" name="object 141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3345573" y="8524875"/>
            <a:ext cx="254000" cy="152400"/>
          </a:xfrm>
          <a:prstGeom prst="rect">
            <a:avLst/>
          </a:prstGeom>
        </p:spPr>
      </p:pic>
      <p:sp>
        <p:nvSpPr>
          <p:cNvPr id="142" name="object 142"/>
          <p:cNvSpPr txBox="1"/>
          <p:nvPr/>
        </p:nvSpPr>
        <p:spPr>
          <a:xfrm>
            <a:off x="3330409" y="8680957"/>
            <a:ext cx="28448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62230" marR="5080" indent="-5016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Mustard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(MU)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43" name="object 143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3950347" y="8524875"/>
            <a:ext cx="254000" cy="152400"/>
          </a:xfrm>
          <a:prstGeom prst="rect">
            <a:avLst/>
          </a:prstGeom>
        </p:spPr>
      </p:pic>
      <p:sp>
        <p:nvSpPr>
          <p:cNvPr id="144" name="object 144"/>
          <p:cNvSpPr txBox="1"/>
          <p:nvPr/>
        </p:nvSpPr>
        <p:spPr>
          <a:xfrm>
            <a:off x="3887368" y="8680957"/>
            <a:ext cx="37973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7950" marR="5080" indent="-9588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Mint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(MG)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45" name="object 145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4555121" y="8524875"/>
            <a:ext cx="254000" cy="152400"/>
          </a:xfrm>
          <a:prstGeom prst="rect">
            <a:avLst/>
          </a:prstGeom>
        </p:spPr>
      </p:pic>
      <p:sp>
        <p:nvSpPr>
          <p:cNvPr id="146" name="object 146"/>
          <p:cNvSpPr txBox="1"/>
          <p:nvPr/>
        </p:nvSpPr>
        <p:spPr>
          <a:xfrm>
            <a:off x="4557877" y="8680957"/>
            <a:ext cx="24892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2545" marR="5080" indent="-30480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Walnut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(WA)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47" name="object 147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5159895" y="8524875"/>
            <a:ext cx="254000" cy="152400"/>
          </a:xfrm>
          <a:prstGeom prst="rect">
            <a:avLst/>
          </a:prstGeom>
        </p:spPr>
      </p:pic>
      <p:sp>
        <p:nvSpPr>
          <p:cNvPr id="148" name="object 148"/>
          <p:cNvSpPr txBox="1"/>
          <p:nvPr/>
        </p:nvSpPr>
        <p:spPr>
          <a:xfrm>
            <a:off x="5110822" y="8680957"/>
            <a:ext cx="35242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04139" marR="5080" indent="-9207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Steel</a:t>
            </a:r>
            <a:r>
              <a:rPr sz="550" spc="3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(SB)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49" name="object 149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5764669" y="8524875"/>
            <a:ext cx="254000" cy="152400"/>
          </a:xfrm>
          <a:prstGeom prst="rect">
            <a:avLst/>
          </a:prstGeom>
        </p:spPr>
      </p:pic>
      <p:sp>
        <p:nvSpPr>
          <p:cNvPr id="150" name="object 150"/>
          <p:cNvSpPr txBox="1"/>
          <p:nvPr/>
        </p:nvSpPr>
        <p:spPr>
          <a:xfrm>
            <a:off x="5637961" y="8680957"/>
            <a:ext cx="115189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51765" marR="5080" indent="-139700">
              <a:lnSpc>
                <a:spcPct val="107000"/>
              </a:lnSpc>
              <a:spcBef>
                <a:spcPts val="65"/>
              </a:spcBef>
              <a:tabLst>
                <a:tab pos="730885" algn="l"/>
              </a:tabLst>
            </a:pPr>
            <a:r>
              <a:rPr sz="550" dirty="0">
                <a:latin typeface="Arial MT"/>
                <a:cs typeface="Arial MT"/>
              </a:rPr>
              <a:t>Denim</a:t>
            </a:r>
            <a:r>
              <a:rPr sz="550" spc="20" dirty="0">
                <a:latin typeface="Arial MT"/>
                <a:cs typeface="Arial MT"/>
              </a:rPr>
              <a:t> </a:t>
            </a:r>
            <a:r>
              <a:rPr sz="550" dirty="0">
                <a:latin typeface="Arial MT"/>
                <a:cs typeface="Arial MT"/>
              </a:rPr>
              <a:t>Heather</a:t>
            </a:r>
            <a:r>
              <a:rPr sz="550" spc="225" dirty="0">
                <a:latin typeface="Arial MT"/>
                <a:cs typeface="Arial MT"/>
              </a:rPr>
              <a:t>  </a:t>
            </a:r>
            <a:r>
              <a:rPr sz="550" dirty="0">
                <a:latin typeface="Arial MT"/>
                <a:cs typeface="Arial MT"/>
              </a:rPr>
              <a:t>Charcoal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Heather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(DNH)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10" dirty="0">
                <a:latin typeface="Arial MT"/>
                <a:cs typeface="Arial MT"/>
              </a:rPr>
              <a:t>(CHCH)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51" name="object 151"/>
          <p:cNvPicPr/>
          <p:nvPr/>
        </p:nvPicPr>
        <p:blipFill>
          <a:blip r:embed="rId62" cstate="print"/>
          <a:stretch>
            <a:fillRect/>
          </a:stretch>
        </p:blipFill>
        <p:spPr>
          <a:xfrm>
            <a:off x="6369570" y="8524875"/>
            <a:ext cx="253999" cy="152400"/>
          </a:xfrm>
          <a:prstGeom prst="rect">
            <a:avLst/>
          </a:prstGeom>
        </p:spPr>
      </p:pic>
      <p:pic>
        <p:nvPicPr>
          <p:cNvPr id="152" name="object 152"/>
          <p:cNvPicPr/>
          <p:nvPr/>
        </p:nvPicPr>
        <p:blipFill>
          <a:blip r:embed="rId63" cstate="print"/>
          <a:stretch>
            <a:fillRect/>
          </a:stretch>
        </p:blipFill>
        <p:spPr>
          <a:xfrm>
            <a:off x="6974344" y="8524875"/>
            <a:ext cx="254000" cy="152400"/>
          </a:xfrm>
          <a:prstGeom prst="rect">
            <a:avLst/>
          </a:prstGeom>
        </p:spPr>
      </p:pic>
      <p:sp>
        <p:nvSpPr>
          <p:cNvPr id="153" name="object 153"/>
          <p:cNvSpPr txBox="1"/>
          <p:nvPr/>
        </p:nvSpPr>
        <p:spPr>
          <a:xfrm>
            <a:off x="6887426" y="8680957"/>
            <a:ext cx="427990" cy="29083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ctr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Bottle</a:t>
            </a:r>
            <a:r>
              <a:rPr sz="550" spc="4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Heather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(BGH)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54" name="object 154"/>
          <p:cNvPicPr/>
          <p:nvPr/>
        </p:nvPicPr>
        <p:blipFill>
          <a:blip r:embed="rId64" cstate="print"/>
          <a:stretch>
            <a:fillRect/>
          </a:stretch>
        </p:blipFill>
        <p:spPr>
          <a:xfrm>
            <a:off x="321576" y="8984360"/>
            <a:ext cx="253999" cy="152399"/>
          </a:xfrm>
          <a:prstGeom prst="rect">
            <a:avLst/>
          </a:prstGeom>
        </p:spPr>
      </p:pic>
      <p:sp>
        <p:nvSpPr>
          <p:cNvPr id="155" name="object 155"/>
          <p:cNvSpPr txBox="1"/>
          <p:nvPr/>
        </p:nvSpPr>
        <p:spPr>
          <a:xfrm>
            <a:off x="168960" y="9140444"/>
            <a:ext cx="55943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73990" marR="5080" indent="-161925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Mustard</a:t>
            </a:r>
            <a:r>
              <a:rPr sz="550" spc="5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Heather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(MUH)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56" name="object 156"/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926350" y="8984360"/>
            <a:ext cx="254000" cy="152399"/>
          </a:xfrm>
          <a:prstGeom prst="rect">
            <a:avLst/>
          </a:prstGeom>
        </p:spPr>
      </p:pic>
      <p:sp>
        <p:nvSpPr>
          <p:cNvPr id="157" name="object 157"/>
          <p:cNvSpPr txBox="1"/>
          <p:nvPr/>
        </p:nvSpPr>
        <p:spPr>
          <a:xfrm>
            <a:off x="881291" y="9140444"/>
            <a:ext cx="344170" cy="29083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ctr">
              <a:lnSpc>
                <a:spcPct val="1069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Turquoise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Heather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(TUH)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58" name="object 158"/>
          <p:cNvPicPr/>
          <p:nvPr/>
        </p:nvPicPr>
        <p:blipFill>
          <a:blip r:embed="rId66" cstate="print"/>
          <a:stretch>
            <a:fillRect/>
          </a:stretch>
        </p:blipFill>
        <p:spPr>
          <a:xfrm>
            <a:off x="1531124" y="8984360"/>
            <a:ext cx="254000" cy="152399"/>
          </a:xfrm>
          <a:prstGeom prst="rect">
            <a:avLst/>
          </a:prstGeom>
        </p:spPr>
      </p:pic>
      <p:sp>
        <p:nvSpPr>
          <p:cNvPr id="159" name="object 159"/>
          <p:cNvSpPr txBox="1"/>
          <p:nvPr/>
        </p:nvSpPr>
        <p:spPr>
          <a:xfrm>
            <a:off x="1358544" y="9140444"/>
            <a:ext cx="120777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05740" marR="5080" indent="-193675">
              <a:lnSpc>
                <a:spcPct val="107000"/>
              </a:lnSpc>
              <a:spcBef>
                <a:spcPts val="65"/>
              </a:spcBef>
              <a:tabLst>
                <a:tab pos="804545" algn="l"/>
              </a:tabLst>
            </a:pPr>
            <a:r>
              <a:rPr sz="550" dirty="0">
                <a:latin typeface="Arial MT"/>
                <a:cs typeface="Arial MT"/>
              </a:rPr>
              <a:t>Lavender</a:t>
            </a:r>
            <a:r>
              <a:rPr sz="550" spc="55" dirty="0">
                <a:latin typeface="Arial MT"/>
                <a:cs typeface="Arial MT"/>
              </a:rPr>
              <a:t> </a:t>
            </a:r>
            <a:r>
              <a:rPr sz="550" dirty="0">
                <a:latin typeface="Arial MT"/>
                <a:cs typeface="Arial MT"/>
              </a:rPr>
              <a:t>Heather</a:t>
            </a:r>
            <a:r>
              <a:rPr sz="550" spc="140" dirty="0">
                <a:latin typeface="Arial MT"/>
                <a:cs typeface="Arial MT"/>
              </a:rPr>
              <a:t> </a:t>
            </a:r>
            <a:r>
              <a:rPr sz="550" dirty="0">
                <a:latin typeface="Arial MT"/>
                <a:cs typeface="Arial MT"/>
              </a:rPr>
              <a:t>Burgundy</a:t>
            </a:r>
            <a:r>
              <a:rPr sz="550" spc="6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Heather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(LVH)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10" dirty="0">
                <a:latin typeface="Arial MT"/>
                <a:cs typeface="Arial MT"/>
              </a:rPr>
              <a:t>(BUH)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60" name="object 160"/>
          <p:cNvPicPr/>
          <p:nvPr/>
        </p:nvPicPr>
        <p:blipFill>
          <a:blip r:embed="rId67" cstate="print"/>
          <a:stretch>
            <a:fillRect/>
          </a:stretch>
        </p:blipFill>
        <p:spPr>
          <a:xfrm>
            <a:off x="2135898" y="8984360"/>
            <a:ext cx="254000" cy="152399"/>
          </a:xfrm>
          <a:prstGeom prst="rect">
            <a:avLst/>
          </a:prstGeom>
        </p:spPr>
      </p:pic>
      <p:pic>
        <p:nvPicPr>
          <p:cNvPr id="161" name="object 161"/>
          <p:cNvPicPr/>
          <p:nvPr/>
        </p:nvPicPr>
        <p:blipFill>
          <a:blip r:embed="rId68" cstate="print"/>
          <a:stretch>
            <a:fillRect/>
          </a:stretch>
        </p:blipFill>
        <p:spPr>
          <a:xfrm>
            <a:off x="2740672" y="8984360"/>
            <a:ext cx="254000" cy="152399"/>
          </a:xfrm>
          <a:prstGeom prst="rect">
            <a:avLst/>
          </a:prstGeom>
        </p:spPr>
      </p:pic>
      <p:sp>
        <p:nvSpPr>
          <p:cNvPr id="162" name="object 162"/>
          <p:cNvSpPr txBox="1"/>
          <p:nvPr/>
        </p:nvSpPr>
        <p:spPr>
          <a:xfrm>
            <a:off x="2765361" y="9140444"/>
            <a:ext cx="205104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4290" marR="5080" indent="-22225">
              <a:lnSpc>
                <a:spcPct val="107000"/>
              </a:lnSpc>
              <a:spcBef>
                <a:spcPts val="65"/>
              </a:spcBef>
            </a:pPr>
            <a:r>
              <a:rPr sz="550" spc="-10" dirty="0">
                <a:latin typeface="Arial MT"/>
                <a:cs typeface="Arial MT"/>
              </a:rPr>
              <a:t>Silver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(SL)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63" name="object 163"/>
          <p:cNvPicPr/>
          <p:nvPr/>
        </p:nvPicPr>
        <p:blipFill>
          <a:blip r:embed="rId69" cstate="print"/>
          <a:stretch>
            <a:fillRect/>
          </a:stretch>
        </p:blipFill>
        <p:spPr>
          <a:xfrm>
            <a:off x="3345573" y="8984360"/>
            <a:ext cx="254000" cy="152399"/>
          </a:xfrm>
          <a:prstGeom prst="rect">
            <a:avLst/>
          </a:prstGeom>
        </p:spPr>
      </p:pic>
      <p:sp>
        <p:nvSpPr>
          <p:cNvPr id="164" name="object 164"/>
          <p:cNvSpPr txBox="1"/>
          <p:nvPr/>
        </p:nvSpPr>
        <p:spPr>
          <a:xfrm>
            <a:off x="3246754" y="9140444"/>
            <a:ext cx="451484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55575" marR="5080" indent="-14351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Butter</a:t>
            </a:r>
            <a:r>
              <a:rPr sz="550" spc="4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Cream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(BT)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65" name="object 165"/>
          <p:cNvPicPr/>
          <p:nvPr/>
        </p:nvPicPr>
        <p:blipFill>
          <a:blip r:embed="rId70" cstate="print"/>
          <a:stretch>
            <a:fillRect/>
          </a:stretch>
        </p:blipFill>
        <p:spPr>
          <a:xfrm>
            <a:off x="3950347" y="8984360"/>
            <a:ext cx="254000" cy="152399"/>
          </a:xfrm>
          <a:prstGeom prst="rect">
            <a:avLst/>
          </a:prstGeom>
        </p:spPr>
      </p:pic>
      <p:sp>
        <p:nvSpPr>
          <p:cNvPr id="166" name="object 166"/>
          <p:cNvSpPr txBox="1"/>
          <p:nvPr/>
        </p:nvSpPr>
        <p:spPr>
          <a:xfrm>
            <a:off x="3863428" y="9140444"/>
            <a:ext cx="427990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41605" marR="5080" indent="-129539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Pink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Vintage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(PV)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67" name="object 167"/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4555121" y="8984360"/>
            <a:ext cx="254000" cy="152399"/>
          </a:xfrm>
          <a:prstGeom prst="rect">
            <a:avLst/>
          </a:prstGeom>
        </p:spPr>
      </p:pic>
      <p:sp>
        <p:nvSpPr>
          <p:cNvPr id="168" name="object 168"/>
          <p:cNvSpPr txBox="1"/>
          <p:nvPr/>
        </p:nvSpPr>
        <p:spPr>
          <a:xfrm>
            <a:off x="4432401" y="9140444"/>
            <a:ext cx="49974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79705" marR="5080" indent="-167640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Tropical</a:t>
            </a:r>
            <a:r>
              <a:rPr sz="550" spc="3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(TP)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69" name="object 169"/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5159895" y="8984360"/>
            <a:ext cx="254000" cy="152399"/>
          </a:xfrm>
          <a:prstGeom prst="rect">
            <a:avLst/>
          </a:prstGeom>
        </p:spPr>
      </p:pic>
      <p:sp>
        <p:nvSpPr>
          <p:cNvPr id="170" name="object 170"/>
          <p:cNvSpPr txBox="1"/>
          <p:nvPr/>
        </p:nvSpPr>
        <p:spPr>
          <a:xfrm>
            <a:off x="5078996" y="9140444"/>
            <a:ext cx="415925" cy="20129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5730" marR="5080" indent="-113664">
              <a:lnSpc>
                <a:spcPct val="107000"/>
              </a:lnSpc>
              <a:spcBef>
                <a:spcPts val="65"/>
              </a:spcBef>
            </a:pPr>
            <a:r>
              <a:rPr sz="550" dirty="0">
                <a:latin typeface="Arial MT"/>
                <a:cs typeface="Arial MT"/>
              </a:rPr>
              <a:t>Moss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Green</a:t>
            </a:r>
            <a:r>
              <a:rPr sz="550" spc="50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(MO)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326771" y="9461500"/>
            <a:ext cx="102235" cy="1765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50" dirty="0">
                <a:latin typeface="Arial"/>
                <a:cs typeface="Arial"/>
              </a:rPr>
              <a:t>L</a:t>
            </a:r>
            <a:endParaRPr sz="950">
              <a:latin typeface="Arial"/>
              <a:cs typeface="Arial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151256" y="9486086"/>
            <a:ext cx="263525" cy="66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85"/>
              </a:lnSpc>
            </a:pPr>
            <a:r>
              <a:rPr sz="950" b="1" spc="-25" dirty="0">
                <a:latin typeface="Arial"/>
                <a:cs typeface="Arial"/>
              </a:rPr>
              <a:t>CO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950">
              <a:latin typeface="Arial"/>
              <a:cs typeface="Arial"/>
            </a:endParaRPr>
          </a:p>
          <a:p>
            <a:pPr algn="r">
              <a:lnSpc>
                <a:spcPct val="100000"/>
              </a:lnSpc>
            </a:pPr>
            <a:r>
              <a:rPr sz="550" spc="-50" dirty="0">
                <a:latin typeface="Arial MT"/>
                <a:cs typeface="Arial MT"/>
              </a:rPr>
              <a:t>A</a:t>
            </a:r>
            <a:endParaRPr sz="550">
              <a:latin typeface="Arial MT"/>
              <a:cs typeface="Arial MT"/>
            </a:endParaRPr>
          </a:p>
          <a:p>
            <a:pPr marR="24130" algn="r">
              <a:lnSpc>
                <a:spcPct val="100000"/>
              </a:lnSpc>
              <a:spcBef>
                <a:spcPts val="50"/>
              </a:spcBef>
            </a:pPr>
            <a:r>
              <a:rPr sz="550" spc="-25" dirty="0">
                <a:latin typeface="Arial MT"/>
                <a:cs typeface="Arial MT"/>
              </a:rPr>
              <a:t>Aqu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382793" y="9486086"/>
            <a:ext cx="2055495" cy="66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">
              <a:lnSpc>
                <a:spcPts val="1085"/>
              </a:lnSpc>
            </a:pPr>
            <a:r>
              <a:rPr sz="950" b="1" dirty="0">
                <a:latin typeface="Arial"/>
                <a:cs typeface="Arial"/>
              </a:rPr>
              <a:t>ORES</a:t>
            </a:r>
            <a:r>
              <a:rPr sz="950" b="1" spc="90" dirty="0">
                <a:latin typeface="Arial"/>
                <a:cs typeface="Arial"/>
              </a:rPr>
              <a:t> </a:t>
            </a:r>
            <a:r>
              <a:rPr sz="950" b="1" spc="-10" dirty="0">
                <a:latin typeface="Arial"/>
                <a:cs typeface="Arial"/>
              </a:rPr>
              <a:t>NUEVOS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95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tabLst>
                <a:tab pos="636270" algn="l"/>
                <a:tab pos="1201420" algn="l"/>
                <a:tab pos="1831975" algn="l"/>
              </a:tabLst>
            </a:pPr>
            <a:r>
              <a:rPr sz="550" spc="-25" dirty="0">
                <a:latin typeface="Arial MT"/>
                <a:cs typeface="Arial MT"/>
              </a:rPr>
              <a:t>QM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VI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APR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PB</a:t>
            </a:r>
            <a:endParaRPr sz="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tabLst>
                <a:tab pos="580390" algn="l"/>
                <a:tab pos="1163320" algn="l"/>
                <a:tab pos="1704339" algn="l"/>
              </a:tabLst>
            </a:pPr>
            <a:r>
              <a:rPr sz="550" spc="-10" dirty="0">
                <a:latin typeface="Arial MT"/>
                <a:cs typeface="Arial MT"/>
              </a:rPr>
              <a:t>amarine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10" dirty="0">
                <a:latin typeface="Arial MT"/>
                <a:cs typeface="Arial MT"/>
              </a:rPr>
              <a:t>Violet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10" dirty="0">
                <a:latin typeface="Arial MT"/>
                <a:cs typeface="Arial MT"/>
              </a:rPr>
              <a:t>Apricot</a:t>
            </a:r>
            <a:r>
              <a:rPr sz="550" dirty="0">
                <a:latin typeface="Arial MT"/>
                <a:cs typeface="Arial MT"/>
              </a:rPr>
              <a:t>	Petrol</a:t>
            </a:r>
            <a:r>
              <a:rPr sz="550" spc="40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174" name="object 174"/>
          <p:cNvPicPr/>
          <p:nvPr/>
        </p:nvPicPr>
        <p:blipFill>
          <a:blip r:embed="rId73" cstate="print"/>
          <a:stretch>
            <a:fillRect/>
          </a:stretch>
        </p:blipFill>
        <p:spPr>
          <a:xfrm>
            <a:off x="321576" y="9802876"/>
            <a:ext cx="253999" cy="152400"/>
          </a:xfrm>
          <a:prstGeom prst="rect">
            <a:avLst/>
          </a:prstGeom>
        </p:spPr>
      </p:pic>
      <p:grpSp>
        <p:nvGrpSpPr>
          <p:cNvPr id="175" name="object 175"/>
          <p:cNvGrpSpPr/>
          <p:nvPr/>
        </p:nvGrpSpPr>
        <p:grpSpPr>
          <a:xfrm>
            <a:off x="926350" y="9802876"/>
            <a:ext cx="1463675" cy="152400"/>
            <a:chOff x="926350" y="10114660"/>
            <a:chExt cx="1463675" cy="152400"/>
          </a:xfrm>
        </p:grpSpPr>
        <p:pic>
          <p:nvPicPr>
            <p:cNvPr id="176" name="object 176"/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926350" y="10114660"/>
              <a:ext cx="254000" cy="152400"/>
            </a:xfrm>
            <a:prstGeom prst="rect">
              <a:avLst/>
            </a:prstGeom>
          </p:spPr>
        </p:pic>
        <p:pic>
          <p:nvPicPr>
            <p:cNvPr id="177" name="object 177"/>
            <p:cNvPicPr/>
            <p:nvPr/>
          </p:nvPicPr>
          <p:blipFill>
            <a:blip r:embed="rId75" cstate="print"/>
            <a:stretch>
              <a:fillRect/>
            </a:stretch>
          </p:blipFill>
          <p:spPr>
            <a:xfrm>
              <a:off x="1531124" y="10114660"/>
              <a:ext cx="254000" cy="152400"/>
            </a:xfrm>
            <a:prstGeom prst="rect">
              <a:avLst/>
            </a:prstGeom>
          </p:spPr>
        </p:pic>
        <p:pic>
          <p:nvPicPr>
            <p:cNvPr id="178" name="object 178"/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2135898" y="10114660"/>
              <a:ext cx="254000" cy="152400"/>
            </a:xfrm>
            <a:prstGeom prst="rect">
              <a:avLst/>
            </a:prstGeom>
          </p:spPr>
        </p:pic>
      </p:grpSp>
      <p:sp>
        <p:nvSpPr>
          <p:cNvPr id="179" name="object 179"/>
          <p:cNvSpPr txBox="1"/>
          <p:nvPr/>
        </p:nvSpPr>
        <p:spPr>
          <a:xfrm>
            <a:off x="2672435" y="9978445"/>
            <a:ext cx="4536440" cy="170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5415">
              <a:lnSpc>
                <a:spcPts val="620"/>
              </a:lnSpc>
              <a:tabLst>
                <a:tab pos="746125" algn="l"/>
                <a:tab pos="1360805" algn="l"/>
                <a:tab pos="1959610" algn="l"/>
                <a:tab pos="2566035" algn="l"/>
                <a:tab pos="3143250" algn="l"/>
                <a:tab pos="3778250" algn="l"/>
                <a:tab pos="4378960" algn="l"/>
              </a:tabLst>
            </a:pPr>
            <a:r>
              <a:rPr sz="550" spc="-25" dirty="0">
                <a:latin typeface="Arial MT"/>
                <a:cs typeface="Arial MT"/>
              </a:rPr>
              <a:t>ML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OC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LP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DP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KB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PKG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TE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AN</a:t>
            </a:r>
            <a:endParaRPr sz="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tabLst>
                <a:tab pos="702310" algn="l"/>
                <a:tab pos="1213485" algn="l"/>
                <a:tab pos="1804035" algn="l"/>
                <a:tab pos="2453005" algn="l"/>
                <a:tab pos="3061335" algn="l"/>
                <a:tab pos="3754120" algn="l"/>
                <a:tab pos="4229100" algn="l"/>
              </a:tabLst>
            </a:pPr>
            <a:r>
              <a:rPr sz="550" dirty="0">
                <a:latin typeface="Arial MT"/>
                <a:cs typeface="Arial MT"/>
              </a:rPr>
              <a:t>Mauve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Light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10" dirty="0">
                <a:latin typeface="Arial MT"/>
                <a:cs typeface="Arial MT"/>
              </a:rPr>
              <a:t>Ocher</a:t>
            </a:r>
            <a:r>
              <a:rPr sz="550" dirty="0">
                <a:latin typeface="Arial MT"/>
                <a:cs typeface="Arial MT"/>
              </a:rPr>
              <a:t>	Light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Purple</a:t>
            </a:r>
            <a:r>
              <a:rPr sz="550" dirty="0">
                <a:latin typeface="Arial MT"/>
                <a:cs typeface="Arial MT"/>
              </a:rPr>
              <a:t>	Dusty</a:t>
            </a:r>
            <a:r>
              <a:rPr sz="550" spc="2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Purple</a:t>
            </a:r>
            <a:r>
              <a:rPr sz="550" dirty="0">
                <a:latin typeface="Arial MT"/>
                <a:cs typeface="Arial MT"/>
              </a:rPr>
              <a:t>	Klein</a:t>
            </a:r>
            <a:r>
              <a:rPr sz="550" spc="35" dirty="0">
                <a:latin typeface="Arial MT"/>
                <a:cs typeface="Arial MT"/>
              </a:rPr>
              <a:t> </a:t>
            </a:r>
            <a:r>
              <a:rPr sz="550" spc="-20" dirty="0">
                <a:latin typeface="Arial MT"/>
                <a:cs typeface="Arial MT"/>
              </a:rPr>
              <a:t>Blue</a:t>
            </a:r>
            <a:r>
              <a:rPr sz="550" dirty="0">
                <a:latin typeface="Arial MT"/>
                <a:cs typeface="Arial MT"/>
              </a:rPr>
              <a:t>	Pink</a:t>
            </a:r>
            <a:r>
              <a:rPr sz="550" spc="30" dirty="0">
                <a:latin typeface="Arial MT"/>
                <a:cs typeface="Arial MT"/>
              </a:rPr>
              <a:t> </a:t>
            </a:r>
            <a:r>
              <a:rPr sz="550" spc="-25" dirty="0">
                <a:latin typeface="Arial MT"/>
                <a:cs typeface="Arial MT"/>
              </a:rPr>
              <a:t>Gum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0" dirty="0">
                <a:latin typeface="Arial MT"/>
                <a:cs typeface="Arial MT"/>
              </a:rPr>
              <a:t>Teal</a:t>
            </a:r>
            <a:r>
              <a:rPr sz="550" dirty="0">
                <a:latin typeface="Arial MT"/>
                <a:cs typeface="Arial MT"/>
              </a:rPr>
              <a:t>	Ancient</a:t>
            </a:r>
            <a:r>
              <a:rPr sz="550" spc="50" dirty="0">
                <a:latin typeface="Arial MT"/>
                <a:cs typeface="Arial MT"/>
              </a:rPr>
              <a:t> </a:t>
            </a:r>
            <a:r>
              <a:rPr sz="550" spc="-50" dirty="0">
                <a:latin typeface="Arial MT"/>
                <a:cs typeface="Arial MT"/>
              </a:rPr>
              <a:t>P</a:t>
            </a:r>
            <a:endParaRPr sz="550">
              <a:latin typeface="Arial MT"/>
              <a:cs typeface="Arial MT"/>
            </a:endParaRPr>
          </a:p>
        </p:txBody>
      </p:sp>
      <p:grpSp>
        <p:nvGrpSpPr>
          <p:cNvPr id="180" name="object 180"/>
          <p:cNvGrpSpPr/>
          <p:nvPr/>
        </p:nvGrpSpPr>
        <p:grpSpPr>
          <a:xfrm>
            <a:off x="2740672" y="9802876"/>
            <a:ext cx="4488180" cy="152400"/>
            <a:chOff x="2740672" y="10114660"/>
            <a:chExt cx="4488180" cy="152400"/>
          </a:xfrm>
        </p:grpSpPr>
        <p:pic>
          <p:nvPicPr>
            <p:cNvPr id="181" name="object 181"/>
            <p:cNvPicPr/>
            <p:nvPr/>
          </p:nvPicPr>
          <p:blipFill>
            <a:blip r:embed="rId77" cstate="print"/>
            <a:stretch>
              <a:fillRect/>
            </a:stretch>
          </p:blipFill>
          <p:spPr>
            <a:xfrm>
              <a:off x="2740672" y="10114660"/>
              <a:ext cx="254000" cy="152400"/>
            </a:xfrm>
            <a:prstGeom prst="rect">
              <a:avLst/>
            </a:prstGeom>
          </p:spPr>
        </p:pic>
        <p:pic>
          <p:nvPicPr>
            <p:cNvPr id="182" name="object 182"/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3345573" y="10114660"/>
              <a:ext cx="254000" cy="152400"/>
            </a:xfrm>
            <a:prstGeom prst="rect">
              <a:avLst/>
            </a:prstGeom>
          </p:spPr>
        </p:pic>
        <p:pic>
          <p:nvPicPr>
            <p:cNvPr id="183" name="object 183"/>
            <p:cNvPicPr/>
            <p:nvPr/>
          </p:nvPicPr>
          <p:blipFill>
            <a:blip r:embed="rId79" cstate="print"/>
            <a:stretch>
              <a:fillRect/>
            </a:stretch>
          </p:blipFill>
          <p:spPr>
            <a:xfrm>
              <a:off x="3950347" y="10114660"/>
              <a:ext cx="254000" cy="152400"/>
            </a:xfrm>
            <a:prstGeom prst="rect">
              <a:avLst/>
            </a:prstGeom>
          </p:spPr>
        </p:pic>
        <p:pic>
          <p:nvPicPr>
            <p:cNvPr id="184" name="object 184"/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4555121" y="10114660"/>
              <a:ext cx="254000" cy="152400"/>
            </a:xfrm>
            <a:prstGeom prst="rect">
              <a:avLst/>
            </a:prstGeom>
          </p:spPr>
        </p:pic>
        <p:pic>
          <p:nvPicPr>
            <p:cNvPr id="185" name="object 185"/>
            <p:cNvPicPr/>
            <p:nvPr/>
          </p:nvPicPr>
          <p:blipFill>
            <a:blip r:embed="rId81" cstate="print"/>
            <a:stretch>
              <a:fillRect/>
            </a:stretch>
          </p:blipFill>
          <p:spPr>
            <a:xfrm>
              <a:off x="5159895" y="10114660"/>
              <a:ext cx="254000" cy="152400"/>
            </a:xfrm>
            <a:prstGeom prst="rect">
              <a:avLst/>
            </a:prstGeom>
          </p:spPr>
        </p:pic>
        <p:pic>
          <p:nvPicPr>
            <p:cNvPr id="186" name="object 186"/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5764669" y="10114660"/>
              <a:ext cx="254000" cy="152400"/>
            </a:xfrm>
            <a:prstGeom prst="rect">
              <a:avLst/>
            </a:prstGeom>
          </p:spPr>
        </p:pic>
        <p:pic>
          <p:nvPicPr>
            <p:cNvPr id="187" name="object 187"/>
            <p:cNvPicPr/>
            <p:nvPr/>
          </p:nvPicPr>
          <p:blipFill>
            <a:blip r:embed="rId83" cstate="print"/>
            <a:stretch>
              <a:fillRect/>
            </a:stretch>
          </p:blipFill>
          <p:spPr>
            <a:xfrm>
              <a:off x="6369570" y="10114660"/>
              <a:ext cx="253999" cy="152400"/>
            </a:xfrm>
            <a:prstGeom prst="rect">
              <a:avLst/>
            </a:prstGeom>
          </p:spPr>
        </p:pic>
        <p:pic>
          <p:nvPicPr>
            <p:cNvPr id="188" name="object 188"/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6974344" y="10114660"/>
              <a:ext cx="254000" cy="152400"/>
            </a:xfrm>
            <a:prstGeom prst="rect">
              <a:avLst/>
            </a:prstGeom>
          </p:spPr>
        </p:pic>
      </p:grpSp>
      <p:sp>
        <p:nvSpPr>
          <p:cNvPr id="189" name="object 189"/>
          <p:cNvSpPr txBox="1"/>
          <p:nvPr/>
        </p:nvSpPr>
        <p:spPr>
          <a:xfrm>
            <a:off x="7208719" y="10068107"/>
            <a:ext cx="92075" cy="80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20"/>
              </a:lnSpc>
            </a:pPr>
            <a:r>
              <a:rPr sz="550" spc="-25" dirty="0">
                <a:latin typeface="Arial MT"/>
                <a:cs typeface="Arial MT"/>
              </a:rPr>
              <a:t>ink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204" name="object 4"/>
          <p:cNvPicPr/>
          <p:nvPr/>
        </p:nvPicPr>
        <p:blipFill>
          <a:blip r:embed="rId85" cstate="print"/>
          <a:stretch>
            <a:fillRect/>
          </a:stretch>
        </p:blipFill>
        <p:spPr>
          <a:xfrm>
            <a:off x="5717845" y="9004300"/>
            <a:ext cx="253999" cy="152400"/>
          </a:xfrm>
          <a:prstGeom prst="rect">
            <a:avLst/>
          </a:prstGeom>
        </p:spPr>
      </p:pic>
      <p:sp>
        <p:nvSpPr>
          <p:cNvPr id="205" name="object 5"/>
          <p:cNvSpPr txBox="1"/>
          <p:nvPr/>
        </p:nvSpPr>
        <p:spPr>
          <a:xfrm>
            <a:off x="5607050" y="9160383"/>
            <a:ext cx="1098550" cy="2012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17780" algn="ctr">
              <a:lnSpc>
                <a:spcPct val="100000"/>
              </a:lnSpc>
              <a:spcBef>
                <a:spcPts val="110"/>
              </a:spcBef>
              <a:tabLst>
                <a:tab pos="612140" algn="l"/>
              </a:tabLst>
            </a:pPr>
            <a:r>
              <a:rPr sz="550" spc="-25" dirty="0">
                <a:latin typeface="Arial MT"/>
                <a:cs typeface="Arial MT"/>
              </a:rPr>
              <a:t>LEY</a:t>
            </a:r>
            <a:r>
              <a:rPr sz="550" dirty="0">
                <a:latin typeface="Arial MT"/>
                <a:cs typeface="Arial MT"/>
              </a:rPr>
              <a:t>	</a:t>
            </a:r>
            <a:r>
              <a:rPr sz="550" spc="-25" dirty="0">
                <a:latin typeface="Arial MT"/>
                <a:cs typeface="Arial MT"/>
              </a:rPr>
              <a:t>MM</a:t>
            </a:r>
            <a:endParaRPr sz="5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45"/>
              </a:spcBef>
              <a:tabLst>
                <a:tab pos="586740" algn="l"/>
              </a:tabLst>
            </a:pPr>
            <a:r>
              <a:rPr sz="550" dirty="0">
                <a:latin typeface="Arial MT"/>
                <a:cs typeface="Arial MT"/>
              </a:rPr>
              <a:t>Lemon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Yellow</a:t>
            </a:r>
            <a:r>
              <a:rPr sz="550" dirty="0">
                <a:latin typeface="Arial MT"/>
                <a:cs typeface="Arial MT"/>
              </a:rPr>
              <a:t>	Mocha</a:t>
            </a:r>
            <a:r>
              <a:rPr sz="550" spc="45" dirty="0">
                <a:latin typeface="Arial MT"/>
                <a:cs typeface="Arial MT"/>
              </a:rPr>
              <a:t> </a:t>
            </a:r>
            <a:r>
              <a:rPr sz="550" spc="-10" dirty="0">
                <a:latin typeface="Arial MT"/>
                <a:cs typeface="Arial MT"/>
              </a:rPr>
              <a:t>Mousse</a:t>
            </a:r>
            <a:endParaRPr sz="550">
              <a:latin typeface="Arial MT"/>
              <a:cs typeface="Arial MT"/>
            </a:endParaRPr>
          </a:p>
        </p:txBody>
      </p:sp>
      <p:pic>
        <p:nvPicPr>
          <p:cNvPr id="206" name="object 6"/>
          <p:cNvPicPr/>
          <p:nvPr/>
        </p:nvPicPr>
        <p:blipFill>
          <a:blip r:embed="rId86" cstate="print"/>
          <a:stretch>
            <a:fillRect/>
          </a:stretch>
        </p:blipFill>
        <p:spPr>
          <a:xfrm>
            <a:off x="6322619" y="9004300"/>
            <a:ext cx="254000" cy="152400"/>
          </a:xfrm>
          <a:prstGeom prst="rect">
            <a:avLst/>
          </a:prstGeom>
        </p:spPr>
      </p:pic>
      <p:sp>
        <p:nvSpPr>
          <p:cNvPr id="208" name="207 Estrella de 5 puntas"/>
          <p:cNvSpPr/>
          <p:nvPr/>
        </p:nvSpPr>
        <p:spPr>
          <a:xfrm>
            <a:off x="196850" y="7023100"/>
            <a:ext cx="76200" cy="76200"/>
          </a:xfrm>
          <a:prstGeom prst="star5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9" name="208 Estrella de 5 puntas"/>
          <p:cNvSpPr/>
          <p:nvPr/>
        </p:nvSpPr>
        <p:spPr>
          <a:xfrm>
            <a:off x="8064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0" name="209 Estrella de 5 puntas"/>
          <p:cNvSpPr/>
          <p:nvPr/>
        </p:nvSpPr>
        <p:spPr>
          <a:xfrm>
            <a:off x="50736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1" name="210 Estrella de 5 puntas"/>
          <p:cNvSpPr/>
          <p:nvPr/>
        </p:nvSpPr>
        <p:spPr>
          <a:xfrm>
            <a:off x="56832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2" name="211 Estrella de 5 puntas"/>
          <p:cNvSpPr/>
          <p:nvPr/>
        </p:nvSpPr>
        <p:spPr>
          <a:xfrm>
            <a:off x="50736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3" name="212 Estrella de 5 puntas"/>
          <p:cNvSpPr/>
          <p:nvPr/>
        </p:nvSpPr>
        <p:spPr>
          <a:xfrm>
            <a:off x="26352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4" name="213 Estrella de 5 puntas"/>
          <p:cNvSpPr/>
          <p:nvPr/>
        </p:nvSpPr>
        <p:spPr>
          <a:xfrm>
            <a:off x="806450" y="8166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5" name="214 Estrella de 5 puntas"/>
          <p:cNvSpPr/>
          <p:nvPr/>
        </p:nvSpPr>
        <p:spPr>
          <a:xfrm>
            <a:off x="3244850" y="8547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6" name="215 Estrella de 5 puntas"/>
          <p:cNvSpPr/>
          <p:nvPr/>
        </p:nvSpPr>
        <p:spPr>
          <a:xfrm>
            <a:off x="38544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7" name="216 Estrella de 5 puntas"/>
          <p:cNvSpPr/>
          <p:nvPr/>
        </p:nvSpPr>
        <p:spPr>
          <a:xfrm>
            <a:off x="32448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8" name="217 Estrella de 5 puntas"/>
          <p:cNvSpPr/>
          <p:nvPr/>
        </p:nvSpPr>
        <p:spPr>
          <a:xfrm>
            <a:off x="62928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9" name="218 Estrella de 5 puntas"/>
          <p:cNvSpPr/>
          <p:nvPr/>
        </p:nvSpPr>
        <p:spPr>
          <a:xfrm>
            <a:off x="2635250" y="8166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0" name="219 Estrella de 5 puntas"/>
          <p:cNvSpPr/>
          <p:nvPr/>
        </p:nvSpPr>
        <p:spPr>
          <a:xfrm>
            <a:off x="14160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1" name="220 Estrella de 5 puntas"/>
          <p:cNvSpPr/>
          <p:nvPr/>
        </p:nvSpPr>
        <p:spPr>
          <a:xfrm>
            <a:off x="8064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2" name="221 Estrella de 5 puntas"/>
          <p:cNvSpPr/>
          <p:nvPr/>
        </p:nvSpPr>
        <p:spPr>
          <a:xfrm>
            <a:off x="44640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3" name="222 Estrella de 5 puntas"/>
          <p:cNvSpPr/>
          <p:nvPr/>
        </p:nvSpPr>
        <p:spPr>
          <a:xfrm>
            <a:off x="3854450" y="8166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4" name="223 Estrella de 5 puntas"/>
          <p:cNvSpPr/>
          <p:nvPr/>
        </p:nvSpPr>
        <p:spPr>
          <a:xfrm>
            <a:off x="44640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5" name="224 Estrella de 5 puntas"/>
          <p:cNvSpPr/>
          <p:nvPr/>
        </p:nvSpPr>
        <p:spPr>
          <a:xfrm>
            <a:off x="56832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6" name="225 Estrella de 5 puntas"/>
          <p:cNvSpPr/>
          <p:nvPr/>
        </p:nvSpPr>
        <p:spPr>
          <a:xfrm>
            <a:off x="196850" y="8166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7" name="226 Estrella de 5 puntas"/>
          <p:cNvSpPr/>
          <p:nvPr/>
        </p:nvSpPr>
        <p:spPr>
          <a:xfrm>
            <a:off x="2025650" y="8166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8" name="227 Estrella de 5 puntas"/>
          <p:cNvSpPr/>
          <p:nvPr/>
        </p:nvSpPr>
        <p:spPr>
          <a:xfrm>
            <a:off x="56832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9" name="228 Estrella de 5 puntas"/>
          <p:cNvSpPr/>
          <p:nvPr/>
        </p:nvSpPr>
        <p:spPr>
          <a:xfrm>
            <a:off x="26352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0" name="229 Estrella de 5 puntas"/>
          <p:cNvSpPr/>
          <p:nvPr/>
        </p:nvSpPr>
        <p:spPr>
          <a:xfrm>
            <a:off x="32448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1" name="230 Estrella de 5 puntas"/>
          <p:cNvSpPr/>
          <p:nvPr/>
        </p:nvSpPr>
        <p:spPr>
          <a:xfrm>
            <a:off x="20256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2" name="231 Estrella de 5 puntas"/>
          <p:cNvSpPr/>
          <p:nvPr/>
        </p:nvSpPr>
        <p:spPr>
          <a:xfrm>
            <a:off x="62928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3" name="232 Estrella de 5 puntas"/>
          <p:cNvSpPr/>
          <p:nvPr/>
        </p:nvSpPr>
        <p:spPr>
          <a:xfrm>
            <a:off x="3854450" y="8547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4" name="233 Estrella de 5 puntas"/>
          <p:cNvSpPr/>
          <p:nvPr/>
        </p:nvSpPr>
        <p:spPr>
          <a:xfrm>
            <a:off x="50736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5" name="234 Estrella de 5 puntas"/>
          <p:cNvSpPr/>
          <p:nvPr/>
        </p:nvSpPr>
        <p:spPr>
          <a:xfrm>
            <a:off x="8064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6" name="235 Estrella de 5 puntas"/>
          <p:cNvSpPr/>
          <p:nvPr/>
        </p:nvSpPr>
        <p:spPr>
          <a:xfrm>
            <a:off x="69024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7" name="236 Estrella de 5 puntas"/>
          <p:cNvSpPr/>
          <p:nvPr/>
        </p:nvSpPr>
        <p:spPr>
          <a:xfrm>
            <a:off x="69024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8" name="237 Estrella de 5 puntas"/>
          <p:cNvSpPr/>
          <p:nvPr/>
        </p:nvSpPr>
        <p:spPr>
          <a:xfrm>
            <a:off x="38544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9" name="238 Estrella de 5 puntas"/>
          <p:cNvSpPr/>
          <p:nvPr/>
        </p:nvSpPr>
        <p:spPr>
          <a:xfrm>
            <a:off x="1968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0" name="239 Estrella de 5 puntas"/>
          <p:cNvSpPr/>
          <p:nvPr/>
        </p:nvSpPr>
        <p:spPr>
          <a:xfrm>
            <a:off x="14160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1" name="240 Estrella de 5 puntas"/>
          <p:cNvSpPr/>
          <p:nvPr/>
        </p:nvSpPr>
        <p:spPr>
          <a:xfrm>
            <a:off x="6902450" y="7785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2" name="241 Estrella de 5 puntas"/>
          <p:cNvSpPr/>
          <p:nvPr/>
        </p:nvSpPr>
        <p:spPr>
          <a:xfrm>
            <a:off x="4464050" y="7023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3" name="242 Estrella de 5 puntas"/>
          <p:cNvSpPr/>
          <p:nvPr/>
        </p:nvSpPr>
        <p:spPr>
          <a:xfrm>
            <a:off x="1968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4" name="243 Estrella de 5 puntas"/>
          <p:cNvSpPr/>
          <p:nvPr/>
        </p:nvSpPr>
        <p:spPr>
          <a:xfrm>
            <a:off x="1416050" y="7404100"/>
            <a:ext cx="76200" cy="762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252" name="object 4"/>
          <p:cNvGrpSpPr/>
          <p:nvPr/>
        </p:nvGrpSpPr>
        <p:grpSpPr>
          <a:xfrm>
            <a:off x="-8890" y="4584700"/>
            <a:ext cx="7565390" cy="1083945"/>
            <a:chOff x="0" y="5792978"/>
            <a:chExt cx="7565390" cy="1083945"/>
          </a:xfrm>
        </p:grpSpPr>
        <p:sp>
          <p:nvSpPr>
            <p:cNvPr id="253" name="object 5"/>
            <p:cNvSpPr/>
            <p:nvPr/>
          </p:nvSpPr>
          <p:spPr>
            <a:xfrm>
              <a:off x="0" y="5792978"/>
              <a:ext cx="7560309" cy="1083945"/>
            </a:xfrm>
            <a:custGeom>
              <a:avLst/>
              <a:gdLst/>
              <a:ahLst/>
              <a:cxnLst/>
              <a:rect l="l" t="t" r="r" b="b"/>
              <a:pathLst>
                <a:path w="7560309" h="1083945">
                  <a:moveTo>
                    <a:pt x="7560056" y="0"/>
                  </a:moveTo>
                  <a:lnTo>
                    <a:pt x="0" y="0"/>
                  </a:lnTo>
                  <a:lnTo>
                    <a:pt x="0" y="1083564"/>
                  </a:lnTo>
                  <a:lnTo>
                    <a:pt x="7560056" y="1083564"/>
                  </a:lnTo>
                  <a:lnTo>
                    <a:pt x="7560056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6"/>
            <p:cNvSpPr/>
            <p:nvPr/>
          </p:nvSpPr>
          <p:spPr>
            <a:xfrm>
              <a:off x="7562595" y="6106668"/>
              <a:ext cx="0" cy="720090"/>
            </a:xfrm>
            <a:custGeom>
              <a:avLst/>
              <a:gdLst/>
              <a:ahLst/>
              <a:cxnLst/>
              <a:rect l="l" t="t" r="r" b="b"/>
              <a:pathLst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0"/>
                  </a:moveTo>
                  <a:lnTo>
                    <a:pt x="0" y="240029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240030"/>
                  </a:moveTo>
                  <a:lnTo>
                    <a:pt x="0" y="480060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  <a:path h="720090">
                  <a:moveTo>
                    <a:pt x="0" y="480060"/>
                  </a:moveTo>
                  <a:lnTo>
                    <a:pt x="0" y="720089"/>
                  </a:lnTo>
                </a:path>
              </a:pathLst>
            </a:cu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7"/>
            <p:cNvSpPr/>
            <p:nvPr/>
          </p:nvSpPr>
          <p:spPr>
            <a:xfrm>
              <a:off x="7560056" y="5792978"/>
              <a:ext cx="0" cy="1083945"/>
            </a:xfrm>
            <a:custGeom>
              <a:avLst/>
              <a:gdLst/>
              <a:ahLst/>
              <a:cxnLst/>
              <a:rect l="l" t="t" r="r" b="b"/>
              <a:pathLst>
                <a:path h="1083945">
                  <a:moveTo>
                    <a:pt x="0" y="0"/>
                  </a:moveTo>
                  <a:lnTo>
                    <a:pt x="0" y="108356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6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256" y="5828792"/>
              <a:ext cx="1016000" cy="10160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pic>
      </p:grpSp>
      <p:graphicFrame>
        <p:nvGraphicFramePr>
          <p:cNvPr id="257" name="object 18"/>
          <p:cNvGraphicFramePr>
            <a:graphicFrameLocks noGrp="1"/>
          </p:cNvGraphicFramePr>
          <p:nvPr/>
        </p:nvGraphicFramePr>
        <p:xfrm>
          <a:off x="1337947" y="4889500"/>
          <a:ext cx="3659503" cy="62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990"/>
                <a:gridCol w="633729"/>
                <a:gridCol w="654050"/>
                <a:gridCol w="654050"/>
                <a:gridCol w="574675"/>
                <a:gridCol w="588009"/>
              </a:tblGrid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05"/>
                        </a:lnSpc>
                      </a:pP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EU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7-</a:t>
                      </a:r>
                      <a:r>
                        <a:rPr sz="1000" spc="-5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9-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11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05"/>
                        </a:lnSpc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12-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14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</a:tr>
              <a:tr h="239395">
                <a:tc>
                  <a:txBody>
                    <a:bodyPr/>
                    <a:lstStyle/>
                    <a:p>
                      <a:pPr marL="209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Ancho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32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35,5</a:t>
                      </a:r>
                      <a:r>
                        <a:rPr sz="1000" spc="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38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41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43,5</a:t>
                      </a:r>
                      <a:r>
                        <a:rPr sz="1000" spc="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20955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spc="-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Largo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5905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44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49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52,5</a:t>
                      </a:r>
                      <a:r>
                        <a:rPr sz="1000" spc="1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58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2710" algn="ctr">
                        <a:lnSpc>
                          <a:spcPts val="1110"/>
                        </a:lnSpc>
                        <a:spcBef>
                          <a:spcPts val="290"/>
                        </a:spcBef>
                      </a:pPr>
                      <a:r>
                        <a:rPr sz="100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61</a:t>
                      </a:r>
                      <a:r>
                        <a:rPr sz="1000" spc="10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-25" dirty="0">
                          <a:solidFill>
                            <a:schemeClr val="tx1"/>
                          </a:solidFill>
                          <a:latin typeface="Arial MT"/>
                          <a:cs typeface="Arial MT"/>
                        </a:rPr>
                        <a:t>cm</a:t>
                      </a:r>
                      <a:endParaRPr sz="1000">
                        <a:solidFill>
                          <a:schemeClr val="tx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58" name="object 29"/>
          <p:cNvSpPr txBox="1"/>
          <p:nvPr/>
        </p:nvSpPr>
        <p:spPr>
          <a:xfrm>
            <a:off x="1339850" y="4660900"/>
            <a:ext cx="806450" cy="16350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50" b="1" spc="-10" smtClean="0">
                <a:solidFill>
                  <a:schemeClr val="tx1"/>
                </a:solidFill>
                <a:latin typeface="Arial"/>
                <a:cs typeface="Arial"/>
              </a:rPr>
              <a:t>TALLAS</a:t>
            </a:r>
            <a:r>
              <a:rPr lang="es-ES" sz="950" b="1" spc="-10" dirty="0" smtClean="0">
                <a:solidFill>
                  <a:schemeClr val="tx1"/>
                </a:solidFill>
                <a:latin typeface="Arial"/>
                <a:cs typeface="Arial"/>
              </a:rPr>
              <a:t> Niño</a:t>
            </a:r>
            <a:endParaRPr sz="95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62" name="261 Imagen" descr="jhktshirt_tsrk150_0.jpg"/>
          <p:cNvPicPr>
            <a:picLocks noChangeAspect="1"/>
          </p:cNvPicPr>
          <p:nvPr/>
        </p:nvPicPr>
        <p:blipFill>
          <a:blip r:embed="rId87" cstate="print"/>
          <a:stretch>
            <a:fillRect/>
          </a:stretch>
        </p:blipFill>
        <p:spPr>
          <a:xfrm>
            <a:off x="1949450" y="2527300"/>
            <a:ext cx="1577340" cy="1981200"/>
          </a:xfrm>
          <a:prstGeom prst="rect">
            <a:avLst/>
          </a:prstGeom>
        </p:spPr>
      </p:pic>
      <p:sp>
        <p:nvSpPr>
          <p:cNvPr id="246" name="245 Estrella de 5 puntas"/>
          <p:cNvSpPr/>
          <p:nvPr/>
        </p:nvSpPr>
        <p:spPr>
          <a:xfrm>
            <a:off x="2101850" y="4660900"/>
            <a:ext cx="228600" cy="1524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537</Words>
  <Application>Microsoft Office PowerPoint</Application>
  <PresentationFormat>Personalizado</PresentationFormat>
  <Paragraphs>150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keywords> TCPDF</cp:keywords>
  <cp:lastModifiedBy>Usuario</cp:lastModifiedBy>
  <cp:revision>6</cp:revision>
  <dcterms:created xsi:type="dcterms:W3CDTF">2025-02-20T16:48:53Z</dcterms:created>
  <dcterms:modified xsi:type="dcterms:W3CDTF">2025-02-20T19:21:46Z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LastSaved">
    <vt:filetime>2025-02-20T00:00:00Z</vt:filetime>
  </property>
  <property fmtid="{D5CDD505-2E9C-101B-9397-08002B2CF9AE}" pid="4" name="Producer">
    <vt:lpwstr>TCPDF 5.9.145 (http://www.tcpdf.org)</vt:lpwstr>
  </property>
</Properties>
</file>