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66" r:id="rId1"/>
  </p:sldMasterIdLst>
  <p:sldIdLst>
    <p:sldId id="257" r:id="rId2"/>
    <p:sldId id="258" r:id="rId3"/>
  </p:sldIdLst>
  <p:sldSz cx="7556500" cy="10693400"/>
  <p:notesSz cx="6797675" cy="9928225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vertBarState="maximized">
    <p:restoredLeft sz="34588" autoAdjust="0"/>
    <p:restoredTop sz="94643" autoAdjust="0"/>
  </p:normalViewPr>
  <p:slideViewPr>
    <p:cSldViewPr>
      <p:cViewPr>
        <p:scale>
          <a:sx n="142" d="100"/>
          <a:sy n="142" d="100"/>
        </p:scale>
        <p:origin x="-774" y="2520"/>
      </p:cViewPr>
      <p:guideLst>
        <p:guide orient="horz" pos="288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566738" y="3321886"/>
            <a:ext cx="6423025" cy="229215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133475" y="6059593"/>
            <a:ext cx="5289550" cy="273275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3/5/2025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3/5/2025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5478462" y="428232"/>
            <a:ext cx="1700213" cy="912404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377825" y="428232"/>
            <a:ext cx="4974696" cy="912404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3/5/2025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3/5/2025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3/5/2025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96911" y="6871500"/>
            <a:ext cx="6423025" cy="2123828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596911" y="4532320"/>
            <a:ext cx="6423025" cy="233918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3/5/2025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377825" y="2495127"/>
            <a:ext cx="3337454" cy="70571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3841221" y="2495127"/>
            <a:ext cx="3337454" cy="70571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3/5/2025</a:t>
            </a:fld>
            <a:endParaRPr 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77825" y="2393639"/>
            <a:ext cx="3338766" cy="99755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377825" y="3391194"/>
            <a:ext cx="3338766" cy="616108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3838597" y="2393639"/>
            <a:ext cx="3340078" cy="99755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3838597" y="3391194"/>
            <a:ext cx="3340078" cy="616108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3/5/2025</a:t>
            </a:fld>
            <a:endParaRPr lang="en-U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3/5/2025</a:t>
            </a:fld>
            <a:endParaRPr lang="en-U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3/5/2025</a:t>
            </a:fld>
            <a:endParaRPr lang="en-U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77826" y="425756"/>
            <a:ext cx="2486036" cy="18119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2954382" y="425756"/>
            <a:ext cx="4224293" cy="912652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377826" y="2237694"/>
            <a:ext cx="2486036" cy="731458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3/5/2025</a:t>
            </a:fld>
            <a:endParaRPr 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481127" y="7485380"/>
            <a:ext cx="4533900" cy="88369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481127" y="955475"/>
            <a:ext cx="4533900" cy="641604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481127" y="8369071"/>
            <a:ext cx="4533900" cy="125498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3/5/2025</a:t>
            </a:fld>
            <a:endParaRPr 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377825" y="428232"/>
            <a:ext cx="6800850" cy="17822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77825" y="2495127"/>
            <a:ext cx="6800850" cy="70571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377825" y="9911198"/>
            <a:ext cx="1763183" cy="5693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3/5/2025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2581804" y="9911198"/>
            <a:ext cx="2392892" cy="5693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5415492" y="9911198"/>
            <a:ext cx="1763183" cy="5693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  <p:sldLayoutId id="2147483669" r:id="rId3"/>
    <p:sldLayoutId id="2147483670" r:id="rId4"/>
    <p:sldLayoutId id="2147483671" r:id="rId5"/>
    <p:sldLayoutId id="2147483672" r:id="rId6"/>
    <p:sldLayoutId id="2147483673" r:id="rId7"/>
    <p:sldLayoutId id="2147483674" r:id="rId8"/>
    <p:sldLayoutId id="2147483675" r:id="rId9"/>
    <p:sldLayoutId id="2147483676" r:id="rId10"/>
    <p:sldLayoutId id="2147483677" r:id="rId11"/>
    <p:sldLayoutId id="2147483678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26" Type="http://schemas.openxmlformats.org/officeDocument/2006/relationships/image" Target="../media/image25.png"/><Relationship Id="rId39" Type="http://schemas.openxmlformats.org/officeDocument/2006/relationships/image" Target="../media/image38.png"/><Relationship Id="rId21" Type="http://schemas.openxmlformats.org/officeDocument/2006/relationships/image" Target="../media/image20.png"/><Relationship Id="rId34" Type="http://schemas.openxmlformats.org/officeDocument/2006/relationships/image" Target="../media/image33.png"/><Relationship Id="rId42" Type="http://schemas.openxmlformats.org/officeDocument/2006/relationships/image" Target="../media/image41.png"/><Relationship Id="rId47" Type="http://schemas.openxmlformats.org/officeDocument/2006/relationships/image" Target="../media/image46.jpeg"/><Relationship Id="rId50" Type="http://schemas.openxmlformats.org/officeDocument/2006/relationships/image" Target="../media/image49.png"/><Relationship Id="rId55" Type="http://schemas.openxmlformats.org/officeDocument/2006/relationships/image" Target="../media/image54.png"/><Relationship Id="rId63" Type="http://schemas.openxmlformats.org/officeDocument/2006/relationships/image" Target="../media/image6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jpeg"/><Relationship Id="rId29" Type="http://schemas.openxmlformats.org/officeDocument/2006/relationships/image" Target="../media/image28.png"/><Relationship Id="rId41" Type="http://schemas.openxmlformats.org/officeDocument/2006/relationships/image" Target="../media/image40.png"/><Relationship Id="rId54" Type="http://schemas.openxmlformats.org/officeDocument/2006/relationships/image" Target="../media/image53.png"/><Relationship Id="rId62" Type="http://schemas.openxmlformats.org/officeDocument/2006/relationships/image" Target="../media/image61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5.jpeg"/><Relationship Id="rId11" Type="http://schemas.openxmlformats.org/officeDocument/2006/relationships/image" Target="../media/image10.png"/><Relationship Id="rId24" Type="http://schemas.openxmlformats.org/officeDocument/2006/relationships/image" Target="../media/image23.png"/><Relationship Id="rId32" Type="http://schemas.openxmlformats.org/officeDocument/2006/relationships/image" Target="../media/image31.png"/><Relationship Id="rId37" Type="http://schemas.openxmlformats.org/officeDocument/2006/relationships/image" Target="../media/image36.png"/><Relationship Id="rId40" Type="http://schemas.openxmlformats.org/officeDocument/2006/relationships/image" Target="../media/image39.png"/><Relationship Id="rId45" Type="http://schemas.openxmlformats.org/officeDocument/2006/relationships/image" Target="../media/image44.png"/><Relationship Id="rId53" Type="http://schemas.openxmlformats.org/officeDocument/2006/relationships/image" Target="../media/image52.png"/><Relationship Id="rId58" Type="http://schemas.openxmlformats.org/officeDocument/2006/relationships/image" Target="../media/image57.png"/><Relationship Id="rId66" Type="http://schemas.openxmlformats.org/officeDocument/2006/relationships/image" Target="../media/image65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23" Type="http://schemas.openxmlformats.org/officeDocument/2006/relationships/image" Target="../media/image22.png"/><Relationship Id="rId28" Type="http://schemas.openxmlformats.org/officeDocument/2006/relationships/image" Target="../media/image27.png"/><Relationship Id="rId36" Type="http://schemas.openxmlformats.org/officeDocument/2006/relationships/image" Target="../media/image35.png"/><Relationship Id="rId49" Type="http://schemas.openxmlformats.org/officeDocument/2006/relationships/image" Target="../media/image48.png"/><Relationship Id="rId57" Type="http://schemas.openxmlformats.org/officeDocument/2006/relationships/image" Target="../media/image56.png"/><Relationship Id="rId61" Type="http://schemas.openxmlformats.org/officeDocument/2006/relationships/image" Target="../media/image60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31" Type="http://schemas.openxmlformats.org/officeDocument/2006/relationships/image" Target="../media/image30.jpeg"/><Relationship Id="rId44" Type="http://schemas.openxmlformats.org/officeDocument/2006/relationships/image" Target="../media/image43.png"/><Relationship Id="rId52" Type="http://schemas.openxmlformats.org/officeDocument/2006/relationships/image" Target="../media/image51.png"/><Relationship Id="rId60" Type="http://schemas.openxmlformats.org/officeDocument/2006/relationships/image" Target="../media/image59.png"/><Relationship Id="rId65" Type="http://schemas.openxmlformats.org/officeDocument/2006/relationships/image" Target="../media/image64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jpeg"/><Relationship Id="rId22" Type="http://schemas.openxmlformats.org/officeDocument/2006/relationships/image" Target="../media/image21.png"/><Relationship Id="rId27" Type="http://schemas.openxmlformats.org/officeDocument/2006/relationships/image" Target="../media/image26.png"/><Relationship Id="rId30" Type="http://schemas.openxmlformats.org/officeDocument/2006/relationships/image" Target="../media/image29.png"/><Relationship Id="rId35" Type="http://schemas.openxmlformats.org/officeDocument/2006/relationships/image" Target="../media/image34.png"/><Relationship Id="rId43" Type="http://schemas.openxmlformats.org/officeDocument/2006/relationships/image" Target="../media/image42.png"/><Relationship Id="rId48" Type="http://schemas.openxmlformats.org/officeDocument/2006/relationships/image" Target="../media/image47.png"/><Relationship Id="rId56" Type="http://schemas.openxmlformats.org/officeDocument/2006/relationships/image" Target="../media/image55.png"/><Relationship Id="rId64" Type="http://schemas.openxmlformats.org/officeDocument/2006/relationships/image" Target="../media/image63.png"/><Relationship Id="rId8" Type="http://schemas.openxmlformats.org/officeDocument/2006/relationships/image" Target="../media/image7.png"/><Relationship Id="rId51" Type="http://schemas.openxmlformats.org/officeDocument/2006/relationships/image" Target="../media/image50.png"/><Relationship Id="rId3" Type="http://schemas.openxmlformats.org/officeDocument/2006/relationships/image" Target="../media/image2.jpe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5" Type="http://schemas.openxmlformats.org/officeDocument/2006/relationships/image" Target="../media/image24.png"/><Relationship Id="rId33" Type="http://schemas.openxmlformats.org/officeDocument/2006/relationships/image" Target="../media/image32.png"/><Relationship Id="rId38" Type="http://schemas.openxmlformats.org/officeDocument/2006/relationships/image" Target="../media/image37.png"/><Relationship Id="rId46" Type="http://schemas.openxmlformats.org/officeDocument/2006/relationships/image" Target="../media/image45.jpeg"/><Relationship Id="rId59" Type="http://schemas.openxmlformats.org/officeDocument/2006/relationships/image" Target="../media/image58.png"/></Relationships>
</file>

<file path=ppt/slides/_rels/slide2.xml.rels><?xml version="1.0" encoding="UTF-8" standalone="yes"?>
<Relationships xmlns="http://schemas.openxmlformats.org/package/2006/relationships"><Relationship Id="rId13" Type="http://schemas.openxmlformats.org/officeDocument/2006/relationships/image" Target="../media/image15.png"/><Relationship Id="rId18" Type="http://schemas.openxmlformats.org/officeDocument/2006/relationships/image" Target="../media/image19.jpeg"/><Relationship Id="rId26" Type="http://schemas.openxmlformats.org/officeDocument/2006/relationships/image" Target="../media/image26.png"/><Relationship Id="rId39" Type="http://schemas.openxmlformats.org/officeDocument/2006/relationships/image" Target="../media/image39.png"/><Relationship Id="rId21" Type="http://schemas.openxmlformats.org/officeDocument/2006/relationships/image" Target="../media/image22.png"/><Relationship Id="rId34" Type="http://schemas.openxmlformats.org/officeDocument/2006/relationships/image" Target="../media/image49.png"/><Relationship Id="rId42" Type="http://schemas.openxmlformats.org/officeDocument/2006/relationships/image" Target="../media/image42.png"/><Relationship Id="rId47" Type="http://schemas.openxmlformats.org/officeDocument/2006/relationships/image" Target="../media/image47.png"/><Relationship Id="rId50" Type="http://schemas.openxmlformats.org/officeDocument/2006/relationships/image" Target="../media/image51.png"/><Relationship Id="rId55" Type="http://schemas.openxmlformats.org/officeDocument/2006/relationships/image" Target="../media/image56.png"/><Relationship Id="rId63" Type="http://schemas.openxmlformats.org/officeDocument/2006/relationships/image" Target="../media/image64.png"/><Relationship Id="rId7" Type="http://schemas.openxmlformats.org/officeDocument/2006/relationships/image" Target="../media/image9.png"/><Relationship Id="rId2" Type="http://schemas.openxmlformats.org/officeDocument/2006/relationships/image" Target="../media/image1.png"/><Relationship Id="rId16" Type="http://schemas.openxmlformats.org/officeDocument/2006/relationships/image" Target="../media/image17.png"/><Relationship Id="rId20" Type="http://schemas.openxmlformats.org/officeDocument/2006/relationships/image" Target="../media/image21.png"/><Relationship Id="rId29" Type="http://schemas.openxmlformats.org/officeDocument/2006/relationships/image" Target="../media/image29.png"/><Relationship Id="rId41" Type="http://schemas.openxmlformats.org/officeDocument/2006/relationships/image" Target="../media/image41.png"/><Relationship Id="rId54" Type="http://schemas.openxmlformats.org/officeDocument/2006/relationships/image" Target="../media/image55.png"/><Relationship Id="rId62" Type="http://schemas.openxmlformats.org/officeDocument/2006/relationships/image" Target="../media/image63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8.png"/><Relationship Id="rId11" Type="http://schemas.openxmlformats.org/officeDocument/2006/relationships/image" Target="../media/image13.jpeg"/><Relationship Id="rId24" Type="http://schemas.openxmlformats.org/officeDocument/2006/relationships/image" Target="../media/image38.png"/><Relationship Id="rId32" Type="http://schemas.openxmlformats.org/officeDocument/2006/relationships/image" Target="../media/image32.png"/><Relationship Id="rId37" Type="http://schemas.openxmlformats.org/officeDocument/2006/relationships/image" Target="../media/image36.png"/><Relationship Id="rId40" Type="http://schemas.openxmlformats.org/officeDocument/2006/relationships/image" Target="../media/image40.png"/><Relationship Id="rId45" Type="http://schemas.openxmlformats.org/officeDocument/2006/relationships/image" Target="../media/image45.jpeg"/><Relationship Id="rId53" Type="http://schemas.openxmlformats.org/officeDocument/2006/relationships/image" Target="../media/image54.png"/><Relationship Id="rId58" Type="http://schemas.openxmlformats.org/officeDocument/2006/relationships/image" Target="../media/image59.png"/><Relationship Id="rId5" Type="http://schemas.openxmlformats.org/officeDocument/2006/relationships/image" Target="../media/image7.png"/><Relationship Id="rId15" Type="http://schemas.openxmlformats.org/officeDocument/2006/relationships/image" Target="../media/image68.png"/><Relationship Id="rId23" Type="http://schemas.openxmlformats.org/officeDocument/2006/relationships/image" Target="../media/image23.png"/><Relationship Id="rId28" Type="http://schemas.openxmlformats.org/officeDocument/2006/relationships/image" Target="../media/image28.png"/><Relationship Id="rId36" Type="http://schemas.openxmlformats.org/officeDocument/2006/relationships/image" Target="../media/image35.png"/><Relationship Id="rId49" Type="http://schemas.openxmlformats.org/officeDocument/2006/relationships/image" Target="../media/image50.png"/><Relationship Id="rId57" Type="http://schemas.openxmlformats.org/officeDocument/2006/relationships/image" Target="../media/image58.png"/><Relationship Id="rId61" Type="http://schemas.openxmlformats.org/officeDocument/2006/relationships/image" Target="../media/image62.png"/><Relationship Id="rId10" Type="http://schemas.openxmlformats.org/officeDocument/2006/relationships/image" Target="../media/image12.png"/><Relationship Id="rId19" Type="http://schemas.openxmlformats.org/officeDocument/2006/relationships/image" Target="../media/image20.png"/><Relationship Id="rId31" Type="http://schemas.openxmlformats.org/officeDocument/2006/relationships/image" Target="../media/image31.png"/><Relationship Id="rId44" Type="http://schemas.openxmlformats.org/officeDocument/2006/relationships/image" Target="../media/image44.png"/><Relationship Id="rId52" Type="http://schemas.openxmlformats.org/officeDocument/2006/relationships/image" Target="../media/image53.png"/><Relationship Id="rId60" Type="http://schemas.openxmlformats.org/officeDocument/2006/relationships/image" Target="../media/image61.png"/><Relationship Id="rId65" Type="http://schemas.openxmlformats.org/officeDocument/2006/relationships/image" Target="../media/image69.jpeg"/><Relationship Id="rId4" Type="http://schemas.openxmlformats.org/officeDocument/2006/relationships/image" Target="../media/image67.jpeg"/><Relationship Id="rId9" Type="http://schemas.openxmlformats.org/officeDocument/2006/relationships/image" Target="../media/image11.png"/><Relationship Id="rId14" Type="http://schemas.openxmlformats.org/officeDocument/2006/relationships/image" Target="../media/image16.png"/><Relationship Id="rId22" Type="http://schemas.openxmlformats.org/officeDocument/2006/relationships/image" Target="../media/image6.png"/><Relationship Id="rId27" Type="http://schemas.openxmlformats.org/officeDocument/2006/relationships/image" Target="../media/image27.png"/><Relationship Id="rId30" Type="http://schemas.openxmlformats.org/officeDocument/2006/relationships/image" Target="../media/image30.jpeg"/><Relationship Id="rId35" Type="http://schemas.openxmlformats.org/officeDocument/2006/relationships/image" Target="../media/image34.png"/><Relationship Id="rId43" Type="http://schemas.openxmlformats.org/officeDocument/2006/relationships/image" Target="../media/image43.png"/><Relationship Id="rId48" Type="http://schemas.openxmlformats.org/officeDocument/2006/relationships/image" Target="../media/image48.png"/><Relationship Id="rId56" Type="http://schemas.openxmlformats.org/officeDocument/2006/relationships/image" Target="../media/image57.png"/><Relationship Id="rId64" Type="http://schemas.openxmlformats.org/officeDocument/2006/relationships/image" Target="../media/image65.png"/><Relationship Id="rId8" Type="http://schemas.openxmlformats.org/officeDocument/2006/relationships/image" Target="../media/image10.png"/><Relationship Id="rId51" Type="http://schemas.openxmlformats.org/officeDocument/2006/relationships/image" Target="../media/image52.png"/><Relationship Id="rId3" Type="http://schemas.openxmlformats.org/officeDocument/2006/relationships/image" Target="../media/image66.jpeg"/><Relationship Id="rId12" Type="http://schemas.openxmlformats.org/officeDocument/2006/relationships/image" Target="../media/image14.png"/><Relationship Id="rId17" Type="http://schemas.openxmlformats.org/officeDocument/2006/relationships/image" Target="../media/image18.png"/><Relationship Id="rId25" Type="http://schemas.openxmlformats.org/officeDocument/2006/relationships/image" Target="../media/image25.png"/><Relationship Id="rId33" Type="http://schemas.openxmlformats.org/officeDocument/2006/relationships/image" Target="../media/image33.png"/><Relationship Id="rId38" Type="http://schemas.openxmlformats.org/officeDocument/2006/relationships/image" Target="../media/image37.png"/><Relationship Id="rId46" Type="http://schemas.openxmlformats.org/officeDocument/2006/relationships/image" Target="../media/image46.jpeg"/><Relationship Id="rId59" Type="http://schemas.openxmlformats.org/officeDocument/2006/relationships/image" Target="../media/image6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5727700"/>
            <a:ext cx="7572376" cy="1114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15876" y="4537075"/>
            <a:ext cx="7572376" cy="1114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pSp>
        <p:nvGrpSpPr>
          <p:cNvPr id="12" name="11 Grupo"/>
          <p:cNvGrpSpPr/>
          <p:nvPr/>
        </p:nvGrpSpPr>
        <p:grpSpPr>
          <a:xfrm>
            <a:off x="155065" y="393700"/>
            <a:ext cx="7161913" cy="3962400"/>
            <a:chOff x="155065" y="469900"/>
            <a:chExt cx="7161913" cy="3962400"/>
          </a:xfrm>
        </p:grpSpPr>
        <p:grpSp>
          <p:nvGrpSpPr>
            <p:cNvPr id="13" name="object 4"/>
            <p:cNvGrpSpPr/>
            <p:nvPr/>
          </p:nvGrpSpPr>
          <p:grpSpPr>
            <a:xfrm>
              <a:off x="155065" y="469900"/>
              <a:ext cx="3929507" cy="3190367"/>
              <a:chOff x="151256" y="1988185"/>
              <a:chExt cx="3929507" cy="3190367"/>
            </a:xfrm>
          </p:grpSpPr>
          <p:pic>
            <p:nvPicPr>
              <p:cNvPr id="21" name="object 6"/>
              <p:cNvPicPr/>
              <p:nvPr/>
            </p:nvPicPr>
            <p:blipFill>
              <a:blip r:embed="rId3" cstate="print"/>
              <a:stretch>
                <a:fillRect/>
              </a:stretch>
            </p:blipFill>
            <p:spPr>
              <a:xfrm>
                <a:off x="151256" y="1988185"/>
                <a:ext cx="2540000" cy="3190367"/>
              </a:xfrm>
              <a:prstGeom prst="rect">
                <a:avLst/>
              </a:prstGeom>
            </p:spPr>
          </p:pic>
          <p:sp>
            <p:nvSpPr>
              <p:cNvPr id="22" name="object 7"/>
              <p:cNvSpPr/>
              <p:nvPr/>
            </p:nvSpPr>
            <p:spPr>
              <a:xfrm>
                <a:off x="4051554" y="3079241"/>
                <a:ext cx="29209" cy="781685"/>
              </a:xfrm>
              <a:custGeom>
                <a:avLst/>
                <a:gdLst/>
                <a:ahLst/>
                <a:cxnLst/>
                <a:rect l="l" t="t" r="r" b="b"/>
                <a:pathLst>
                  <a:path w="29210" h="781685">
                    <a:moveTo>
                      <a:pt x="28702" y="766064"/>
                    </a:moveTo>
                    <a:lnTo>
                      <a:pt x="24765" y="757174"/>
                    </a:lnTo>
                    <a:lnTo>
                      <a:pt x="24130" y="756412"/>
                    </a:lnTo>
                    <a:lnTo>
                      <a:pt x="23368" y="755904"/>
                    </a:lnTo>
                    <a:lnTo>
                      <a:pt x="21971" y="754761"/>
                    </a:lnTo>
                    <a:lnTo>
                      <a:pt x="18669" y="753237"/>
                    </a:lnTo>
                    <a:lnTo>
                      <a:pt x="17780" y="753110"/>
                    </a:lnTo>
                    <a:lnTo>
                      <a:pt x="16891" y="752856"/>
                    </a:lnTo>
                    <a:lnTo>
                      <a:pt x="16002" y="752729"/>
                    </a:lnTo>
                    <a:lnTo>
                      <a:pt x="14986" y="752729"/>
                    </a:lnTo>
                    <a:lnTo>
                      <a:pt x="14097" y="752602"/>
                    </a:lnTo>
                    <a:lnTo>
                      <a:pt x="10541" y="753110"/>
                    </a:lnTo>
                    <a:lnTo>
                      <a:pt x="9652" y="753491"/>
                    </a:lnTo>
                    <a:lnTo>
                      <a:pt x="8763" y="753745"/>
                    </a:lnTo>
                    <a:lnTo>
                      <a:pt x="8001" y="754126"/>
                    </a:lnTo>
                    <a:lnTo>
                      <a:pt x="7239" y="754634"/>
                    </a:lnTo>
                    <a:lnTo>
                      <a:pt x="6350" y="755015"/>
                    </a:lnTo>
                    <a:lnTo>
                      <a:pt x="5715" y="755650"/>
                    </a:lnTo>
                    <a:lnTo>
                      <a:pt x="1651" y="760476"/>
                    </a:lnTo>
                    <a:lnTo>
                      <a:pt x="1143" y="761238"/>
                    </a:lnTo>
                    <a:lnTo>
                      <a:pt x="127" y="764794"/>
                    </a:lnTo>
                    <a:lnTo>
                      <a:pt x="127" y="765683"/>
                    </a:lnTo>
                    <a:lnTo>
                      <a:pt x="0" y="766572"/>
                    </a:lnTo>
                    <a:lnTo>
                      <a:pt x="0" y="767461"/>
                    </a:lnTo>
                    <a:lnTo>
                      <a:pt x="127" y="768350"/>
                    </a:lnTo>
                    <a:lnTo>
                      <a:pt x="127" y="769239"/>
                    </a:lnTo>
                    <a:lnTo>
                      <a:pt x="1143" y="772795"/>
                    </a:lnTo>
                    <a:lnTo>
                      <a:pt x="1651" y="773557"/>
                    </a:lnTo>
                    <a:lnTo>
                      <a:pt x="2032" y="774446"/>
                    </a:lnTo>
                    <a:lnTo>
                      <a:pt x="7239" y="779399"/>
                    </a:lnTo>
                    <a:lnTo>
                      <a:pt x="8001" y="779907"/>
                    </a:lnTo>
                    <a:lnTo>
                      <a:pt x="8763" y="780288"/>
                    </a:lnTo>
                    <a:lnTo>
                      <a:pt x="9652" y="780542"/>
                    </a:lnTo>
                    <a:lnTo>
                      <a:pt x="10541" y="780923"/>
                    </a:lnTo>
                    <a:lnTo>
                      <a:pt x="14097" y="781431"/>
                    </a:lnTo>
                    <a:lnTo>
                      <a:pt x="14986" y="781304"/>
                    </a:lnTo>
                    <a:lnTo>
                      <a:pt x="16002" y="781304"/>
                    </a:lnTo>
                    <a:lnTo>
                      <a:pt x="16891" y="781177"/>
                    </a:lnTo>
                    <a:lnTo>
                      <a:pt x="17780" y="780923"/>
                    </a:lnTo>
                    <a:lnTo>
                      <a:pt x="18669" y="780796"/>
                    </a:lnTo>
                    <a:lnTo>
                      <a:pt x="21971" y="779272"/>
                    </a:lnTo>
                    <a:lnTo>
                      <a:pt x="23368" y="778129"/>
                    </a:lnTo>
                    <a:lnTo>
                      <a:pt x="24130" y="777621"/>
                    </a:lnTo>
                    <a:lnTo>
                      <a:pt x="24765" y="776859"/>
                    </a:lnTo>
                    <a:lnTo>
                      <a:pt x="25400" y="776224"/>
                    </a:lnTo>
                    <a:lnTo>
                      <a:pt x="25908" y="775589"/>
                    </a:lnTo>
                    <a:lnTo>
                      <a:pt x="26924" y="774065"/>
                    </a:lnTo>
                    <a:lnTo>
                      <a:pt x="27686" y="772287"/>
                    </a:lnTo>
                    <a:lnTo>
                      <a:pt x="28067" y="771525"/>
                    </a:lnTo>
                    <a:lnTo>
                      <a:pt x="28321" y="770636"/>
                    </a:lnTo>
                    <a:lnTo>
                      <a:pt x="28702" y="767969"/>
                    </a:lnTo>
                    <a:lnTo>
                      <a:pt x="28702" y="767080"/>
                    </a:lnTo>
                    <a:lnTo>
                      <a:pt x="28702" y="766064"/>
                    </a:lnTo>
                    <a:close/>
                  </a:path>
                  <a:path w="29210" h="781685">
                    <a:moveTo>
                      <a:pt x="28702" y="658622"/>
                    </a:moveTo>
                    <a:lnTo>
                      <a:pt x="16002" y="645160"/>
                    </a:lnTo>
                    <a:lnTo>
                      <a:pt x="13208" y="645160"/>
                    </a:lnTo>
                    <a:lnTo>
                      <a:pt x="11430" y="645414"/>
                    </a:lnTo>
                    <a:lnTo>
                      <a:pt x="9652" y="645922"/>
                    </a:lnTo>
                    <a:lnTo>
                      <a:pt x="8763" y="646303"/>
                    </a:lnTo>
                    <a:lnTo>
                      <a:pt x="8001" y="646557"/>
                    </a:lnTo>
                    <a:lnTo>
                      <a:pt x="7239" y="647065"/>
                    </a:lnTo>
                    <a:lnTo>
                      <a:pt x="6350" y="647573"/>
                    </a:lnTo>
                    <a:lnTo>
                      <a:pt x="4318" y="649224"/>
                    </a:lnTo>
                    <a:lnTo>
                      <a:pt x="3683" y="649859"/>
                    </a:lnTo>
                    <a:lnTo>
                      <a:pt x="3048" y="650621"/>
                    </a:lnTo>
                    <a:lnTo>
                      <a:pt x="2032" y="652145"/>
                    </a:lnTo>
                    <a:lnTo>
                      <a:pt x="1651" y="652907"/>
                    </a:lnTo>
                    <a:lnTo>
                      <a:pt x="1143" y="653669"/>
                    </a:lnTo>
                    <a:lnTo>
                      <a:pt x="127" y="657225"/>
                    </a:lnTo>
                    <a:lnTo>
                      <a:pt x="127" y="658114"/>
                    </a:lnTo>
                    <a:lnTo>
                      <a:pt x="0" y="659003"/>
                    </a:lnTo>
                    <a:lnTo>
                      <a:pt x="0" y="659892"/>
                    </a:lnTo>
                    <a:lnTo>
                      <a:pt x="127" y="660908"/>
                    </a:lnTo>
                    <a:lnTo>
                      <a:pt x="127" y="661797"/>
                    </a:lnTo>
                    <a:lnTo>
                      <a:pt x="13208" y="673862"/>
                    </a:lnTo>
                    <a:lnTo>
                      <a:pt x="14986" y="673862"/>
                    </a:lnTo>
                    <a:lnTo>
                      <a:pt x="28702" y="660400"/>
                    </a:lnTo>
                    <a:lnTo>
                      <a:pt x="28702" y="659511"/>
                    </a:lnTo>
                    <a:lnTo>
                      <a:pt x="28702" y="658622"/>
                    </a:lnTo>
                    <a:close/>
                  </a:path>
                  <a:path w="29210" h="781685">
                    <a:moveTo>
                      <a:pt x="28702" y="551053"/>
                    </a:moveTo>
                    <a:lnTo>
                      <a:pt x="19431" y="538607"/>
                    </a:lnTo>
                    <a:lnTo>
                      <a:pt x="18669" y="538226"/>
                    </a:lnTo>
                    <a:lnTo>
                      <a:pt x="17780" y="537972"/>
                    </a:lnTo>
                    <a:lnTo>
                      <a:pt x="14986" y="537591"/>
                    </a:lnTo>
                    <a:lnTo>
                      <a:pt x="13208" y="537591"/>
                    </a:lnTo>
                    <a:lnTo>
                      <a:pt x="127" y="549656"/>
                    </a:lnTo>
                    <a:lnTo>
                      <a:pt x="127" y="550545"/>
                    </a:lnTo>
                    <a:lnTo>
                      <a:pt x="0" y="551561"/>
                    </a:lnTo>
                    <a:lnTo>
                      <a:pt x="0" y="552450"/>
                    </a:lnTo>
                    <a:lnTo>
                      <a:pt x="127" y="553339"/>
                    </a:lnTo>
                    <a:lnTo>
                      <a:pt x="127" y="554228"/>
                    </a:lnTo>
                    <a:lnTo>
                      <a:pt x="1143" y="557784"/>
                    </a:lnTo>
                    <a:lnTo>
                      <a:pt x="1651" y="558546"/>
                    </a:lnTo>
                    <a:lnTo>
                      <a:pt x="2032" y="559308"/>
                    </a:lnTo>
                    <a:lnTo>
                      <a:pt x="7239" y="564388"/>
                    </a:lnTo>
                    <a:lnTo>
                      <a:pt x="8001" y="564896"/>
                    </a:lnTo>
                    <a:lnTo>
                      <a:pt x="8763" y="565277"/>
                    </a:lnTo>
                    <a:lnTo>
                      <a:pt x="11430" y="566039"/>
                    </a:lnTo>
                    <a:lnTo>
                      <a:pt x="13208" y="566293"/>
                    </a:lnTo>
                    <a:lnTo>
                      <a:pt x="16002" y="566293"/>
                    </a:lnTo>
                    <a:lnTo>
                      <a:pt x="28702" y="552831"/>
                    </a:lnTo>
                    <a:lnTo>
                      <a:pt x="28702" y="551942"/>
                    </a:lnTo>
                    <a:lnTo>
                      <a:pt x="28702" y="551053"/>
                    </a:lnTo>
                    <a:close/>
                  </a:path>
                  <a:path w="29210" h="781685">
                    <a:moveTo>
                      <a:pt x="28702" y="443484"/>
                    </a:moveTo>
                    <a:lnTo>
                      <a:pt x="24765" y="434594"/>
                    </a:lnTo>
                    <a:lnTo>
                      <a:pt x="24130" y="433832"/>
                    </a:lnTo>
                    <a:lnTo>
                      <a:pt x="23368" y="433324"/>
                    </a:lnTo>
                    <a:lnTo>
                      <a:pt x="21971" y="432181"/>
                    </a:lnTo>
                    <a:lnTo>
                      <a:pt x="18669" y="430657"/>
                    </a:lnTo>
                    <a:lnTo>
                      <a:pt x="17780" y="430530"/>
                    </a:lnTo>
                    <a:lnTo>
                      <a:pt x="16891" y="430276"/>
                    </a:lnTo>
                    <a:lnTo>
                      <a:pt x="16002" y="430149"/>
                    </a:lnTo>
                    <a:lnTo>
                      <a:pt x="14986" y="430149"/>
                    </a:lnTo>
                    <a:lnTo>
                      <a:pt x="14097" y="430022"/>
                    </a:lnTo>
                    <a:lnTo>
                      <a:pt x="10541" y="430530"/>
                    </a:lnTo>
                    <a:lnTo>
                      <a:pt x="9652" y="430911"/>
                    </a:lnTo>
                    <a:lnTo>
                      <a:pt x="8763" y="431165"/>
                    </a:lnTo>
                    <a:lnTo>
                      <a:pt x="8001" y="431546"/>
                    </a:lnTo>
                    <a:lnTo>
                      <a:pt x="7239" y="432054"/>
                    </a:lnTo>
                    <a:lnTo>
                      <a:pt x="6350" y="432435"/>
                    </a:lnTo>
                    <a:lnTo>
                      <a:pt x="5715" y="433070"/>
                    </a:lnTo>
                    <a:lnTo>
                      <a:pt x="1651" y="437896"/>
                    </a:lnTo>
                    <a:lnTo>
                      <a:pt x="1143" y="438658"/>
                    </a:lnTo>
                    <a:lnTo>
                      <a:pt x="127" y="442214"/>
                    </a:lnTo>
                    <a:lnTo>
                      <a:pt x="127" y="443103"/>
                    </a:lnTo>
                    <a:lnTo>
                      <a:pt x="0" y="443992"/>
                    </a:lnTo>
                    <a:lnTo>
                      <a:pt x="0" y="444881"/>
                    </a:lnTo>
                    <a:lnTo>
                      <a:pt x="127" y="445770"/>
                    </a:lnTo>
                    <a:lnTo>
                      <a:pt x="127" y="446659"/>
                    </a:lnTo>
                    <a:lnTo>
                      <a:pt x="1143" y="450215"/>
                    </a:lnTo>
                    <a:lnTo>
                      <a:pt x="1651" y="450977"/>
                    </a:lnTo>
                    <a:lnTo>
                      <a:pt x="2032" y="451866"/>
                    </a:lnTo>
                    <a:lnTo>
                      <a:pt x="7239" y="456819"/>
                    </a:lnTo>
                    <a:lnTo>
                      <a:pt x="8001" y="457327"/>
                    </a:lnTo>
                    <a:lnTo>
                      <a:pt x="8763" y="457708"/>
                    </a:lnTo>
                    <a:lnTo>
                      <a:pt x="9652" y="457962"/>
                    </a:lnTo>
                    <a:lnTo>
                      <a:pt x="10541" y="458343"/>
                    </a:lnTo>
                    <a:lnTo>
                      <a:pt x="14097" y="458851"/>
                    </a:lnTo>
                    <a:lnTo>
                      <a:pt x="14986" y="458724"/>
                    </a:lnTo>
                    <a:lnTo>
                      <a:pt x="16002" y="458724"/>
                    </a:lnTo>
                    <a:lnTo>
                      <a:pt x="16891" y="458597"/>
                    </a:lnTo>
                    <a:lnTo>
                      <a:pt x="17780" y="458343"/>
                    </a:lnTo>
                    <a:lnTo>
                      <a:pt x="18669" y="458216"/>
                    </a:lnTo>
                    <a:lnTo>
                      <a:pt x="21971" y="456692"/>
                    </a:lnTo>
                    <a:lnTo>
                      <a:pt x="23368" y="455549"/>
                    </a:lnTo>
                    <a:lnTo>
                      <a:pt x="24130" y="455041"/>
                    </a:lnTo>
                    <a:lnTo>
                      <a:pt x="24765" y="454279"/>
                    </a:lnTo>
                    <a:lnTo>
                      <a:pt x="25400" y="453644"/>
                    </a:lnTo>
                    <a:lnTo>
                      <a:pt x="25908" y="453009"/>
                    </a:lnTo>
                    <a:lnTo>
                      <a:pt x="26924" y="451485"/>
                    </a:lnTo>
                    <a:lnTo>
                      <a:pt x="27686" y="449707"/>
                    </a:lnTo>
                    <a:lnTo>
                      <a:pt x="28067" y="448945"/>
                    </a:lnTo>
                    <a:lnTo>
                      <a:pt x="28321" y="448056"/>
                    </a:lnTo>
                    <a:lnTo>
                      <a:pt x="28702" y="445389"/>
                    </a:lnTo>
                    <a:lnTo>
                      <a:pt x="28702" y="444500"/>
                    </a:lnTo>
                    <a:lnTo>
                      <a:pt x="28702" y="443484"/>
                    </a:lnTo>
                    <a:close/>
                  </a:path>
                  <a:path w="29210" h="781685">
                    <a:moveTo>
                      <a:pt x="28702" y="336042"/>
                    </a:moveTo>
                    <a:lnTo>
                      <a:pt x="16002" y="322580"/>
                    </a:lnTo>
                    <a:lnTo>
                      <a:pt x="13208" y="322580"/>
                    </a:lnTo>
                    <a:lnTo>
                      <a:pt x="11430" y="322834"/>
                    </a:lnTo>
                    <a:lnTo>
                      <a:pt x="9652" y="323342"/>
                    </a:lnTo>
                    <a:lnTo>
                      <a:pt x="8763" y="323723"/>
                    </a:lnTo>
                    <a:lnTo>
                      <a:pt x="8001" y="323977"/>
                    </a:lnTo>
                    <a:lnTo>
                      <a:pt x="7239" y="324485"/>
                    </a:lnTo>
                    <a:lnTo>
                      <a:pt x="6350" y="324993"/>
                    </a:lnTo>
                    <a:lnTo>
                      <a:pt x="4318" y="326644"/>
                    </a:lnTo>
                    <a:lnTo>
                      <a:pt x="3683" y="327279"/>
                    </a:lnTo>
                    <a:lnTo>
                      <a:pt x="3048" y="328041"/>
                    </a:lnTo>
                    <a:lnTo>
                      <a:pt x="2032" y="329565"/>
                    </a:lnTo>
                    <a:lnTo>
                      <a:pt x="1651" y="330327"/>
                    </a:lnTo>
                    <a:lnTo>
                      <a:pt x="1143" y="331089"/>
                    </a:lnTo>
                    <a:lnTo>
                      <a:pt x="127" y="334645"/>
                    </a:lnTo>
                    <a:lnTo>
                      <a:pt x="127" y="335534"/>
                    </a:lnTo>
                    <a:lnTo>
                      <a:pt x="0" y="336423"/>
                    </a:lnTo>
                    <a:lnTo>
                      <a:pt x="0" y="337312"/>
                    </a:lnTo>
                    <a:lnTo>
                      <a:pt x="127" y="338328"/>
                    </a:lnTo>
                    <a:lnTo>
                      <a:pt x="127" y="339217"/>
                    </a:lnTo>
                    <a:lnTo>
                      <a:pt x="13208" y="351282"/>
                    </a:lnTo>
                    <a:lnTo>
                      <a:pt x="14986" y="351282"/>
                    </a:lnTo>
                    <a:lnTo>
                      <a:pt x="28702" y="337820"/>
                    </a:lnTo>
                    <a:lnTo>
                      <a:pt x="28702" y="336931"/>
                    </a:lnTo>
                    <a:lnTo>
                      <a:pt x="28702" y="336042"/>
                    </a:lnTo>
                    <a:close/>
                  </a:path>
                  <a:path w="29210" h="781685">
                    <a:moveTo>
                      <a:pt x="28702" y="228473"/>
                    </a:moveTo>
                    <a:lnTo>
                      <a:pt x="19431" y="216027"/>
                    </a:lnTo>
                    <a:lnTo>
                      <a:pt x="18669" y="215646"/>
                    </a:lnTo>
                    <a:lnTo>
                      <a:pt x="17780" y="215392"/>
                    </a:lnTo>
                    <a:lnTo>
                      <a:pt x="14986" y="215011"/>
                    </a:lnTo>
                    <a:lnTo>
                      <a:pt x="13208" y="215011"/>
                    </a:lnTo>
                    <a:lnTo>
                      <a:pt x="127" y="227076"/>
                    </a:lnTo>
                    <a:lnTo>
                      <a:pt x="127" y="227965"/>
                    </a:lnTo>
                    <a:lnTo>
                      <a:pt x="0" y="228981"/>
                    </a:lnTo>
                    <a:lnTo>
                      <a:pt x="0" y="229870"/>
                    </a:lnTo>
                    <a:lnTo>
                      <a:pt x="127" y="230759"/>
                    </a:lnTo>
                    <a:lnTo>
                      <a:pt x="127" y="231648"/>
                    </a:lnTo>
                    <a:lnTo>
                      <a:pt x="1143" y="235204"/>
                    </a:lnTo>
                    <a:lnTo>
                      <a:pt x="1651" y="235966"/>
                    </a:lnTo>
                    <a:lnTo>
                      <a:pt x="2032" y="236728"/>
                    </a:lnTo>
                    <a:lnTo>
                      <a:pt x="7239" y="241808"/>
                    </a:lnTo>
                    <a:lnTo>
                      <a:pt x="8001" y="242316"/>
                    </a:lnTo>
                    <a:lnTo>
                      <a:pt x="8763" y="242697"/>
                    </a:lnTo>
                    <a:lnTo>
                      <a:pt x="11430" y="243459"/>
                    </a:lnTo>
                    <a:lnTo>
                      <a:pt x="13208" y="243713"/>
                    </a:lnTo>
                    <a:lnTo>
                      <a:pt x="16002" y="243713"/>
                    </a:lnTo>
                    <a:lnTo>
                      <a:pt x="28702" y="230251"/>
                    </a:lnTo>
                    <a:lnTo>
                      <a:pt x="28702" y="229362"/>
                    </a:lnTo>
                    <a:lnTo>
                      <a:pt x="28702" y="228473"/>
                    </a:lnTo>
                    <a:close/>
                  </a:path>
                  <a:path w="29210" h="781685">
                    <a:moveTo>
                      <a:pt x="28702" y="120904"/>
                    </a:moveTo>
                    <a:lnTo>
                      <a:pt x="24765" y="112014"/>
                    </a:lnTo>
                    <a:lnTo>
                      <a:pt x="24130" y="111252"/>
                    </a:lnTo>
                    <a:lnTo>
                      <a:pt x="23368" y="110744"/>
                    </a:lnTo>
                    <a:lnTo>
                      <a:pt x="21971" y="109601"/>
                    </a:lnTo>
                    <a:lnTo>
                      <a:pt x="18669" y="108077"/>
                    </a:lnTo>
                    <a:lnTo>
                      <a:pt x="17780" y="107950"/>
                    </a:lnTo>
                    <a:lnTo>
                      <a:pt x="16891" y="107696"/>
                    </a:lnTo>
                    <a:lnTo>
                      <a:pt x="16002" y="107569"/>
                    </a:lnTo>
                    <a:lnTo>
                      <a:pt x="14986" y="107569"/>
                    </a:lnTo>
                    <a:lnTo>
                      <a:pt x="14097" y="107442"/>
                    </a:lnTo>
                    <a:lnTo>
                      <a:pt x="10541" y="107950"/>
                    </a:lnTo>
                    <a:lnTo>
                      <a:pt x="9652" y="108331"/>
                    </a:lnTo>
                    <a:lnTo>
                      <a:pt x="8763" y="108585"/>
                    </a:lnTo>
                    <a:lnTo>
                      <a:pt x="8001" y="108966"/>
                    </a:lnTo>
                    <a:lnTo>
                      <a:pt x="7239" y="109474"/>
                    </a:lnTo>
                    <a:lnTo>
                      <a:pt x="6350" y="109855"/>
                    </a:lnTo>
                    <a:lnTo>
                      <a:pt x="5715" y="110490"/>
                    </a:lnTo>
                    <a:lnTo>
                      <a:pt x="1651" y="115316"/>
                    </a:lnTo>
                    <a:lnTo>
                      <a:pt x="1143" y="116078"/>
                    </a:lnTo>
                    <a:lnTo>
                      <a:pt x="127" y="119634"/>
                    </a:lnTo>
                    <a:lnTo>
                      <a:pt x="127" y="120523"/>
                    </a:lnTo>
                    <a:lnTo>
                      <a:pt x="0" y="121412"/>
                    </a:lnTo>
                    <a:lnTo>
                      <a:pt x="0" y="122301"/>
                    </a:lnTo>
                    <a:lnTo>
                      <a:pt x="127" y="123190"/>
                    </a:lnTo>
                    <a:lnTo>
                      <a:pt x="127" y="124079"/>
                    </a:lnTo>
                    <a:lnTo>
                      <a:pt x="1143" y="127635"/>
                    </a:lnTo>
                    <a:lnTo>
                      <a:pt x="1651" y="128397"/>
                    </a:lnTo>
                    <a:lnTo>
                      <a:pt x="2032" y="129286"/>
                    </a:lnTo>
                    <a:lnTo>
                      <a:pt x="7239" y="134239"/>
                    </a:lnTo>
                    <a:lnTo>
                      <a:pt x="8001" y="134747"/>
                    </a:lnTo>
                    <a:lnTo>
                      <a:pt x="8763" y="135128"/>
                    </a:lnTo>
                    <a:lnTo>
                      <a:pt x="9652" y="135382"/>
                    </a:lnTo>
                    <a:lnTo>
                      <a:pt x="10541" y="135763"/>
                    </a:lnTo>
                    <a:lnTo>
                      <a:pt x="14097" y="136271"/>
                    </a:lnTo>
                    <a:lnTo>
                      <a:pt x="14986" y="136144"/>
                    </a:lnTo>
                    <a:lnTo>
                      <a:pt x="16002" y="136144"/>
                    </a:lnTo>
                    <a:lnTo>
                      <a:pt x="16891" y="136017"/>
                    </a:lnTo>
                    <a:lnTo>
                      <a:pt x="17780" y="135763"/>
                    </a:lnTo>
                    <a:lnTo>
                      <a:pt x="18669" y="135636"/>
                    </a:lnTo>
                    <a:lnTo>
                      <a:pt x="21971" y="134112"/>
                    </a:lnTo>
                    <a:lnTo>
                      <a:pt x="23368" y="132969"/>
                    </a:lnTo>
                    <a:lnTo>
                      <a:pt x="24130" y="132461"/>
                    </a:lnTo>
                    <a:lnTo>
                      <a:pt x="24765" y="131699"/>
                    </a:lnTo>
                    <a:lnTo>
                      <a:pt x="25400" y="131064"/>
                    </a:lnTo>
                    <a:lnTo>
                      <a:pt x="25908" y="130429"/>
                    </a:lnTo>
                    <a:lnTo>
                      <a:pt x="26924" y="128905"/>
                    </a:lnTo>
                    <a:lnTo>
                      <a:pt x="27686" y="127127"/>
                    </a:lnTo>
                    <a:lnTo>
                      <a:pt x="28067" y="126365"/>
                    </a:lnTo>
                    <a:lnTo>
                      <a:pt x="28321" y="125476"/>
                    </a:lnTo>
                    <a:lnTo>
                      <a:pt x="28702" y="122809"/>
                    </a:lnTo>
                    <a:lnTo>
                      <a:pt x="28702" y="121920"/>
                    </a:lnTo>
                    <a:lnTo>
                      <a:pt x="28702" y="120904"/>
                    </a:lnTo>
                    <a:close/>
                  </a:path>
                  <a:path w="29210" h="781685">
                    <a:moveTo>
                      <a:pt x="28702" y="13462"/>
                    </a:moveTo>
                    <a:lnTo>
                      <a:pt x="16002" y="0"/>
                    </a:lnTo>
                    <a:lnTo>
                      <a:pt x="13208" y="0"/>
                    </a:lnTo>
                    <a:lnTo>
                      <a:pt x="11430" y="254"/>
                    </a:lnTo>
                    <a:lnTo>
                      <a:pt x="9652" y="762"/>
                    </a:lnTo>
                    <a:lnTo>
                      <a:pt x="8763" y="1143"/>
                    </a:lnTo>
                    <a:lnTo>
                      <a:pt x="8001" y="1397"/>
                    </a:lnTo>
                    <a:lnTo>
                      <a:pt x="7239" y="1905"/>
                    </a:lnTo>
                    <a:lnTo>
                      <a:pt x="6350" y="2413"/>
                    </a:lnTo>
                    <a:lnTo>
                      <a:pt x="4318" y="4064"/>
                    </a:lnTo>
                    <a:lnTo>
                      <a:pt x="3683" y="4699"/>
                    </a:lnTo>
                    <a:lnTo>
                      <a:pt x="3048" y="5461"/>
                    </a:lnTo>
                    <a:lnTo>
                      <a:pt x="2032" y="6985"/>
                    </a:lnTo>
                    <a:lnTo>
                      <a:pt x="1651" y="7747"/>
                    </a:lnTo>
                    <a:lnTo>
                      <a:pt x="1143" y="8509"/>
                    </a:lnTo>
                    <a:lnTo>
                      <a:pt x="127" y="12065"/>
                    </a:lnTo>
                    <a:lnTo>
                      <a:pt x="127" y="12954"/>
                    </a:lnTo>
                    <a:lnTo>
                      <a:pt x="0" y="13843"/>
                    </a:lnTo>
                    <a:lnTo>
                      <a:pt x="0" y="14732"/>
                    </a:lnTo>
                    <a:lnTo>
                      <a:pt x="127" y="15748"/>
                    </a:lnTo>
                    <a:lnTo>
                      <a:pt x="127" y="16637"/>
                    </a:lnTo>
                    <a:lnTo>
                      <a:pt x="13208" y="28702"/>
                    </a:lnTo>
                    <a:lnTo>
                      <a:pt x="14986" y="28702"/>
                    </a:lnTo>
                    <a:lnTo>
                      <a:pt x="28702" y="15240"/>
                    </a:lnTo>
                    <a:lnTo>
                      <a:pt x="28702" y="14351"/>
                    </a:lnTo>
                    <a:lnTo>
                      <a:pt x="28702" y="13462"/>
                    </a:lnTo>
                    <a:close/>
                  </a:path>
                </a:pathLst>
              </a:custGeom>
              <a:solidFill>
                <a:srgbClr val="000000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sp>
          <p:nvSpPr>
            <p:cNvPr id="14" name="object 8"/>
            <p:cNvSpPr txBox="1"/>
            <p:nvPr/>
          </p:nvSpPr>
          <p:spPr>
            <a:xfrm>
              <a:off x="3691763" y="469900"/>
              <a:ext cx="3625215" cy="2285241"/>
            </a:xfrm>
            <a:prstGeom prst="rect">
              <a:avLst/>
            </a:prstGeom>
          </p:spPr>
          <p:txBody>
            <a:bodyPr vert="horz" wrap="square" lIns="0" tIns="12700" rIns="0" bIns="0" rtlCol="0">
              <a:spAutoFit/>
            </a:bodyPr>
            <a:lstStyle/>
            <a:p>
              <a:pPr marL="12700">
                <a:lnSpc>
                  <a:spcPct val="100000"/>
                </a:lnSpc>
                <a:spcBef>
                  <a:spcPts val="100"/>
                </a:spcBef>
              </a:pPr>
              <a:r>
                <a:rPr lang="es-ES" sz="1600" b="1" dirty="0" smtClean="0">
                  <a:latin typeface="Arial"/>
                  <a:cs typeface="Arial"/>
                </a:rPr>
                <a:t>SUDADERA CUELLO REDONDO</a:t>
              </a:r>
              <a:endParaRPr sz="1600">
                <a:latin typeface="Arial"/>
                <a:cs typeface="Arial"/>
              </a:endParaRPr>
            </a:p>
            <a:p>
              <a:pPr marL="12700" marR="5080">
                <a:lnSpc>
                  <a:spcPct val="108600"/>
                </a:lnSpc>
                <a:spcBef>
                  <a:spcPts val="1245"/>
                </a:spcBef>
              </a:pPr>
              <a:r>
                <a:rPr sz="650" b="1" dirty="0">
                  <a:latin typeface="Arial"/>
                  <a:cs typeface="Arial"/>
                </a:rPr>
                <a:t>Sudadera</a:t>
              </a:r>
              <a:r>
                <a:rPr sz="650" b="1" spc="80" dirty="0">
                  <a:latin typeface="Arial"/>
                  <a:cs typeface="Arial"/>
                </a:rPr>
                <a:t> </a:t>
              </a:r>
              <a:r>
                <a:rPr sz="650" b="1" dirty="0">
                  <a:latin typeface="Arial"/>
                  <a:cs typeface="Arial"/>
                </a:rPr>
                <a:t>clásica</a:t>
              </a:r>
              <a:r>
                <a:rPr sz="650" b="1" spc="85" dirty="0">
                  <a:latin typeface="Arial"/>
                  <a:cs typeface="Arial"/>
                </a:rPr>
                <a:t> </a:t>
              </a:r>
              <a:r>
                <a:rPr sz="650" b="1" dirty="0">
                  <a:latin typeface="Arial"/>
                  <a:cs typeface="Arial"/>
                </a:rPr>
                <a:t>unisex</a:t>
              </a:r>
              <a:r>
                <a:rPr sz="650" b="1" spc="85" dirty="0">
                  <a:latin typeface="Arial"/>
                  <a:cs typeface="Arial"/>
                </a:rPr>
                <a:t> </a:t>
              </a:r>
              <a:r>
                <a:rPr sz="650" b="1" dirty="0">
                  <a:latin typeface="Arial"/>
                  <a:cs typeface="Arial"/>
                </a:rPr>
                <a:t>con</a:t>
              </a:r>
              <a:r>
                <a:rPr sz="650" b="1" spc="85" dirty="0">
                  <a:latin typeface="Arial"/>
                  <a:cs typeface="Arial"/>
                </a:rPr>
                <a:t> </a:t>
              </a:r>
              <a:r>
                <a:rPr sz="650" b="1" dirty="0">
                  <a:latin typeface="Arial"/>
                  <a:cs typeface="Arial"/>
                </a:rPr>
                <a:t>cuello</a:t>
              </a:r>
              <a:r>
                <a:rPr sz="650" b="1" spc="85" dirty="0">
                  <a:latin typeface="Arial"/>
                  <a:cs typeface="Arial"/>
                </a:rPr>
                <a:t> </a:t>
              </a:r>
              <a:r>
                <a:rPr sz="650" b="1" dirty="0">
                  <a:latin typeface="Arial"/>
                  <a:cs typeface="Arial"/>
                </a:rPr>
                <a:t>redondo</a:t>
              </a:r>
              <a:r>
                <a:rPr sz="650" b="1" spc="85" dirty="0">
                  <a:latin typeface="Arial"/>
                  <a:cs typeface="Arial"/>
                </a:rPr>
                <a:t> </a:t>
              </a:r>
              <a:r>
                <a:rPr sz="650" b="1" dirty="0">
                  <a:latin typeface="Arial"/>
                  <a:cs typeface="Arial"/>
                </a:rPr>
                <a:t>perfecta</a:t>
              </a:r>
              <a:r>
                <a:rPr sz="650" b="1" spc="80" dirty="0">
                  <a:latin typeface="Arial"/>
                  <a:cs typeface="Arial"/>
                </a:rPr>
                <a:t> </a:t>
              </a:r>
              <a:r>
                <a:rPr sz="650" b="1" dirty="0">
                  <a:latin typeface="Arial"/>
                  <a:cs typeface="Arial"/>
                </a:rPr>
                <a:t>para</a:t>
              </a:r>
              <a:r>
                <a:rPr sz="650" b="1" spc="85" dirty="0">
                  <a:latin typeface="Arial"/>
                  <a:cs typeface="Arial"/>
                </a:rPr>
                <a:t> </a:t>
              </a:r>
              <a:r>
                <a:rPr sz="650" b="1" dirty="0">
                  <a:latin typeface="Arial"/>
                  <a:cs typeface="Arial"/>
                </a:rPr>
                <a:t>personalizar</a:t>
              </a:r>
              <a:r>
                <a:rPr sz="650" dirty="0">
                  <a:latin typeface="Arial MT"/>
                  <a:cs typeface="Arial MT"/>
                </a:rPr>
                <a:t>.</a:t>
              </a:r>
              <a:r>
                <a:rPr sz="650" spc="85" dirty="0">
                  <a:latin typeface="Arial MT"/>
                  <a:cs typeface="Arial MT"/>
                </a:rPr>
                <a:t> </a:t>
              </a:r>
              <a:r>
                <a:rPr sz="650" dirty="0">
                  <a:latin typeface="Arial MT"/>
                  <a:cs typeface="Arial MT"/>
                </a:rPr>
                <a:t>Disponible</a:t>
              </a:r>
              <a:r>
                <a:rPr sz="650" spc="85" dirty="0">
                  <a:latin typeface="Arial MT"/>
                  <a:cs typeface="Arial MT"/>
                </a:rPr>
                <a:t> </a:t>
              </a:r>
              <a:r>
                <a:rPr sz="650" dirty="0">
                  <a:latin typeface="Arial MT"/>
                  <a:cs typeface="Arial MT"/>
                </a:rPr>
                <a:t>en</a:t>
              </a:r>
              <a:r>
                <a:rPr sz="650" spc="85" dirty="0">
                  <a:latin typeface="Arial MT"/>
                  <a:cs typeface="Arial MT"/>
                </a:rPr>
                <a:t> </a:t>
              </a:r>
              <a:r>
                <a:rPr sz="650" spc="-25" dirty="0">
                  <a:latin typeface="Arial MT"/>
                  <a:cs typeface="Arial MT"/>
                </a:rPr>
                <a:t>61</a:t>
              </a:r>
              <a:r>
                <a:rPr sz="650" spc="500" dirty="0">
                  <a:latin typeface="Arial MT"/>
                  <a:cs typeface="Arial MT"/>
                </a:rPr>
                <a:t> </a:t>
              </a:r>
              <a:r>
                <a:rPr sz="650" dirty="0">
                  <a:latin typeface="Arial MT"/>
                  <a:cs typeface="Arial MT"/>
                </a:rPr>
                <a:t>colores</a:t>
              </a:r>
              <a:r>
                <a:rPr sz="650" spc="50" dirty="0">
                  <a:latin typeface="Arial MT"/>
                  <a:cs typeface="Arial MT"/>
                </a:rPr>
                <a:t> </a:t>
              </a:r>
              <a:r>
                <a:rPr sz="650" dirty="0">
                  <a:latin typeface="Arial MT"/>
                  <a:cs typeface="Arial MT"/>
                </a:rPr>
                <a:t>desde</a:t>
              </a:r>
              <a:r>
                <a:rPr sz="650" spc="55" dirty="0">
                  <a:latin typeface="Arial MT"/>
                  <a:cs typeface="Arial MT"/>
                </a:rPr>
                <a:t> </a:t>
              </a:r>
              <a:r>
                <a:rPr sz="650" dirty="0">
                  <a:latin typeface="Arial MT"/>
                  <a:cs typeface="Arial MT"/>
                </a:rPr>
                <a:t>la</a:t>
              </a:r>
              <a:r>
                <a:rPr sz="650" spc="50" dirty="0">
                  <a:latin typeface="Arial MT"/>
                  <a:cs typeface="Arial MT"/>
                </a:rPr>
                <a:t> </a:t>
              </a:r>
              <a:r>
                <a:rPr sz="650" dirty="0">
                  <a:latin typeface="Arial MT"/>
                  <a:cs typeface="Arial MT"/>
                </a:rPr>
                <a:t>talla</a:t>
              </a:r>
              <a:r>
                <a:rPr sz="650" spc="55" dirty="0">
                  <a:latin typeface="Arial MT"/>
                  <a:cs typeface="Arial MT"/>
                </a:rPr>
                <a:t> </a:t>
              </a:r>
              <a:r>
                <a:rPr sz="650" dirty="0">
                  <a:latin typeface="Arial MT"/>
                  <a:cs typeface="Arial MT"/>
                </a:rPr>
                <a:t>XS</a:t>
              </a:r>
              <a:r>
                <a:rPr sz="650" spc="55" dirty="0">
                  <a:latin typeface="Arial MT"/>
                  <a:cs typeface="Arial MT"/>
                </a:rPr>
                <a:t> </a:t>
              </a:r>
              <a:r>
                <a:rPr sz="650" dirty="0">
                  <a:latin typeface="Arial MT"/>
                  <a:cs typeface="Arial MT"/>
                </a:rPr>
                <a:t>hasta</a:t>
              </a:r>
              <a:r>
                <a:rPr sz="650" spc="50" dirty="0">
                  <a:latin typeface="Arial MT"/>
                  <a:cs typeface="Arial MT"/>
                </a:rPr>
                <a:t> </a:t>
              </a:r>
              <a:r>
                <a:rPr sz="650" dirty="0">
                  <a:latin typeface="Arial MT"/>
                  <a:cs typeface="Arial MT"/>
                </a:rPr>
                <a:t>la</a:t>
              </a:r>
              <a:r>
                <a:rPr sz="650" spc="55" dirty="0">
                  <a:latin typeface="Arial MT"/>
                  <a:cs typeface="Arial MT"/>
                </a:rPr>
                <a:t> </a:t>
              </a:r>
              <a:r>
                <a:rPr sz="650" dirty="0">
                  <a:latin typeface="Arial MT"/>
                  <a:cs typeface="Arial MT"/>
                </a:rPr>
                <a:t>3XL.</a:t>
              </a:r>
              <a:r>
                <a:rPr sz="650" spc="50" dirty="0">
                  <a:latin typeface="Arial MT"/>
                  <a:cs typeface="Arial MT"/>
                </a:rPr>
                <a:t> </a:t>
              </a:r>
              <a:r>
                <a:rPr sz="650" dirty="0">
                  <a:latin typeface="Arial MT"/>
                  <a:cs typeface="Arial MT"/>
                </a:rPr>
                <a:t>Por</a:t>
              </a:r>
              <a:r>
                <a:rPr sz="650" spc="55" dirty="0">
                  <a:latin typeface="Arial MT"/>
                  <a:cs typeface="Arial MT"/>
                </a:rPr>
                <a:t> </a:t>
              </a:r>
              <a:r>
                <a:rPr sz="650" dirty="0">
                  <a:latin typeface="Arial MT"/>
                  <a:cs typeface="Arial MT"/>
                </a:rPr>
                <a:t>su</a:t>
              </a:r>
              <a:r>
                <a:rPr sz="650" spc="55" dirty="0">
                  <a:latin typeface="Arial MT"/>
                  <a:cs typeface="Arial MT"/>
                </a:rPr>
                <a:t> </a:t>
              </a:r>
              <a:r>
                <a:rPr sz="650" dirty="0">
                  <a:latin typeface="Arial MT"/>
                  <a:cs typeface="Arial MT"/>
                </a:rPr>
                <a:t>composición</a:t>
              </a:r>
              <a:r>
                <a:rPr sz="650" spc="50" dirty="0">
                  <a:latin typeface="Arial MT"/>
                  <a:cs typeface="Arial MT"/>
                </a:rPr>
                <a:t> </a:t>
              </a:r>
              <a:r>
                <a:rPr sz="650" dirty="0">
                  <a:latin typeface="Arial MT"/>
                  <a:cs typeface="Arial MT"/>
                </a:rPr>
                <a:t>más</a:t>
              </a:r>
              <a:r>
                <a:rPr sz="650" spc="55" dirty="0">
                  <a:latin typeface="Arial MT"/>
                  <a:cs typeface="Arial MT"/>
                </a:rPr>
                <a:t> </a:t>
              </a:r>
              <a:r>
                <a:rPr sz="650" dirty="0">
                  <a:latin typeface="Arial MT"/>
                  <a:cs typeface="Arial MT"/>
                </a:rPr>
                <a:t>alta</a:t>
              </a:r>
              <a:r>
                <a:rPr sz="650" spc="50" dirty="0">
                  <a:latin typeface="Arial MT"/>
                  <a:cs typeface="Arial MT"/>
                </a:rPr>
                <a:t> </a:t>
              </a:r>
              <a:r>
                <a:rPr sz="650" dirty="0">
                  <a:latin typeface="Arial MT"/>
                  <a:cs typeface="Arial MT"/>
                </a:rPr>
                <a:t>en</a:t>
              </a:r>
              <a:r>
                <a:rPr sz="650" spc="55" dirty="0">
                  <a:latin typeface="Arial MT"/>
                  <a:cs typeface="Arial MT"/>
                </a:rPr>
                <a:t> </a:t>
              </a:r>
              <a:r>
                <a:rPr sz="650" dirty="0">
                  <a:latin typeface="Arial MT"/>
                  <a:cs typeface="Arial MT"/>
                </a:rPr>
                <a:t>poliéster,</a:t>
              </a:r>
              <a:r>
                <a:rPr sz="650" spc="55" dirty="0">
                  <a:latin typeface="Arial MT"/>
                  <a:cs typeface="Arial MT"/>
                </a:rPr>
                <a:t> </a:t>
              </a:r>
              <a:r>
                <a:rPr sz="650" dirty="0">
                  <a:latin typeface="Arial MT"/>
                  <a:cs typeface="Arial MT"/>
                </a:rPr>
                <a:t>algunos</a:t>
              </a:r>
              <a:r>
                <a:rPr sz="650" spc="50" dirty="0">
                  <a:latin typeface="Arial MT"/>
                  <a:cs typeface="Arial MT"/>
                </a:rPr>
                <a:t> </a:t>
              </a:r>
              <a:r>
                <a:rPr sz="650" spc="-25" dirty="0">
                  <a:latin typeface="Arial MT"/>
                  <a:cs typeface="Arial MT"/>
                </a:rPr>
                <a:t>de</a:t>
              </a:r>
              <a:r>
                <a:rPr sz="650" spc="500" dirty="0">
                  <a:latin typeface="Arial MT"/>
                  <a:cs typeface="Arial MT"/>
                </a:rPr>
                <a:t> </a:t>
              </a:r>
              <a:r>
                <a:rPr sz="650" dirty="0">
                  <a:latin typeface="Arial MT"/>
                  <a:cs typeface="Arial MT"/>
                </a:rPr>
                <a:t>nuestros</a:t>
              </a:r>
              <a:r>
                <a:rPr sz="650" spc="65" dirty="0">
                  <a:latin typeface="Arial MT"/>
                  <a:cs typeface="Arial MT"/>
                </a:rPr>
                <a:t> </a:t>
              </a:r>
              <a:r>
                <a:rPr sz="650" dirty="0">
                  <a:latin typeface="Arial MT"/>
                  <a:cs typeface="Arial MT"/>
                </a:rPr>
                <a:t>clientes</a:t>
              </a:r>
              <a:r>
                <a:rPr sz="650" spc="70" dirty="0">
                  <a:latin typeface="Arial MT"/>
                  <a:cs typeface="Arial MT"/>
                </a:rPr>
                <a:t> </a:t>
              </a:r>
              <a:r>
                <a:rPr sz="650" dirty="0">
                  <a:latin typeface="Arial MT"/>
                  <a:cs typeface="Arial MT"/>
                </a:rPr>
                <a:t>utilizan</a:t>
              </a:r>
              <a:r>
                <a:rPr sz="650" spc="65" dirty="0">
                  <a:latin typeface="Arial MT"/>
                  <a:cs typeface="Arial MT"/>
                </a:rPr>
                <a:t> </a:t>
              </a:r>
              <a:r>
                <a:rPr sz="650" dirty="0">
                  <a:latin typeface="Arial MT"/>
                  <a:cs typeface="Arial MT"/>
                </a:rPr>
                <a:t>la</a:t>
              </a:r>
              <a:r>
                <a:rPr sz="650" spc="70" dirty="0">
                  <a:latin typeface="Arial MT"/>
                  <a:cs typeface="Arial MT"/>
                </a:rPr>
                <a:t> </a:t>
              </a:r>
              <a:r>
                <a:rPr sz="650" b="1" dirty="0">
                  <a:latin typeface="Arial"/>
                  <a:cs typeface="Arial"/>
                </a:rPr>
                <a:t>sudadera</a:t>
              </a:r>
              <a:r>
                <a:rPr sz="650" b="1" spc="70" dirty="0">
                  <a:latin typeface="Arial"/>
                  <a:cs typeface="Arial"/>
                </a:rPr>
                <a:t> </a:t>
              </a:r>
              <a:r>
                <a:rPr sz="650" b="1" dirty="0">
                  <a:latin typeface="Arial"/>
                  <a:cs typeface="Arial"/>
                </a:rPr>
                <a:t>blanca</a:t>
              </a:r>
              <a:r>
                <a:rPr sz="650" b="1" spc="65" dirty="0">
                  <a:latin typeface="Arial"/>
                  <a:cs typeface="Arial"/>
                </a:rPr>
                <a:t> </a:t>
              </a:r>
              <a:r>
                <a:rPr sz="650" b="1" dirty="0">
                  <a:latin typeface="Arial"/>
                  <a:cs typeface="Arial"/>
                </a:rPr>
                <a:t>para</a:t>
              </a:r>
              <a:r>
                <a:rPr sz="650" b="1" spc="70" dirty="0">
                  <a:latin typeface="Arial"/>
                  <a:cs typeface="Arial"/>
                </a:rPr>
                <a:t> </a:t>
              </a:r>
              <a:r>
                <a:rPr sz="650" b="1" spc="-10" dirty="0">
                  <a:latin typeface="Arial"/>
                  <a:cs typeface="Arial"/>
                </a:rPr>
                <a:t>sublimar</a:t>
              </a:r>
              <a:r>
                <a:rPr sz="650" spc="-10" dirty="0">
                  <a:latin typeface="Arial MT"/>
                  <a:cs typeface="Arial MT"/>
                </a:rPr>
                <a:t>.</a:t>
              </a:r>
              <a:endParaRPr sz="650">
                <a:latin typeface="Arial MT"/>
                <a:cs typeface="Arial MT"/>
              </a:endParaRPr>
            </a:p>
            <a:p>
              <a:pPr>
                <a:lnSpc>
                  <a:spcPct val="100000"/>
                </a:lnSpc>
                <a:spcBef>
                  <a:spcPts val="155"/>
                </a:spcBef>
              </a:pPr>
              <a:endParaRPr sz="650">
                <a:latin typeface="Arial MT"/>
                <a:cs typeface="Arial MT"/>
              </a:endParaRPr>
            </a:p>
            <a:p>
              <a:pPr marL="12700">
                <a:lnSpc>
                  <a:spcPct val="100000"/>
                </a:lnSpc>
              </a:pPr>
              <a:r>
                <a:rPr sz="650" spc="-10" dirty="0">
                  <a:latin typeface="Arial MT"/>
                  <a:cs typeface="Arial MT"/>
                </a:rPr>
                <a:t>Características:</a:t>
              </a:r>
              <a:endParaRPr sz="650">
                <a:latin typeface="Arial MT"/>
                <a:cs typeface="Arial MT"/>
              </a:endParaRPr>
            </a:p>
            <a:p>
              <a:pPr>
                <a:lnSpc>
                  <a:spcPct val="100000"/>
                </a:lnSpc>
                <a:spcBef>
                  <a:spcPts val="100"/>
                </a:spcBef>
              </a:pPr>
              <a:endParaRPr sz="650">
                <a:latin typeface="Arial MT"/>
                <a:cs typeface="Arial MT"/>
              </a:endParaRPr>
            </a:p>
            <a:p>
              <a:pPr marL="436245" marR="1598930">
                <a:lnSpc>
                  <a:spcPct val="108500"/>
                </a:lnSpc>
              </a:pPr>
              <a:r>
                <a:rPr sz="650" dirty="0">
                  <a:latin typeface="Arial MT"/>
                  <a:cs typeface="Arial MT"/>
                </a:rPr>
                <a:t>Doble</a:t>
              </a:r>
              <a:r>
                <a:rPr sz="650" spc="50" dirty="0">
                  <a:latin typeface="Arial MT"/>
                  <a:cs typeface="Arial MT"/>
                </a:rPr>
                <a:t> </a:t>
              </a:r>
              <a:r>
                <a:rPr sz="650" dirty="0">
                  <a:latin typeface="Arial MT"/>
                  <a:cs typeface="Arial MT"/>
                </a:rPr>
                <a:t>costura</a:t>
              </a:r>
              <a:r>
                <a:rPr sz="650" spc="50" dirty="0">
                  <a:latin typeface="Arial MT"/>
                  <a:cs typeface="Arial MT"/>
                </a:rPr>
                <a:t> </a:t>
              </a:r>
              <a:r>
                <a:rPr sz="650" dirty="0">
                  <a:latin typeface="Arial MT"/>
                  <a:cs typeface="Arial MT"/>
                </a:rPr>
                <a:t>en</a:t>
              </a:r>
              <a:r>
                <a:rPr sz="650" spc="55" dirty="0">
                  <a:latin typeface="Arial MT"/>
                  <a:cs typeface="Arial MT"/>
                </a:rPr>
                <a:t> </a:t>
              </a:r>
              <a:r>
                <a:rPr sz="650" dirty="0">
                  <a:latin typeface="Arial MT"/>
                  <a:cs typeface="Arial MT"/>
                </a:rPr>
                <a:t>cuello,</a:t>
              </a:r>
              <a:r>
                <a:rPr sz="650" spc="50" dirty="0">
                  <a:latin typeface="Arial MT"/>
                  <a:cs typeface="Arial MT"/>
                </a:rPr>
                <a:t> </a:t>
              </a:r>
              <a:r>
                <a:rPr sz="650" dirty="0">
                  <a:latin typeface="Arial MT"/>
                  <a:cs typeface="Arial MT"/>
                </a:rPr>
                <a:t>puños</a:t>
              </a:r>
              <a:r>
                <a:rPr sz="650" spc="50" dirty="0">
                  <a:latin typeface="Arial MT"/>
                  <a:cs typeface="Arial MT"/>
                </a:rPr>
                <a:t> </a:t>
              </a:r>
              <a:r>
                <a:rPr sz="650" dirty="0">
                  <a:latin typeface="Arial MT"/>
                  <a:cs typeface="Arial MT"/>
                </a:rPr>
                <a:t>y</a:t>
              </a:r>
              <a:r>
                <a:rPr sz="650" spc="55" dirty="0">
                  <a:latin typeface="Arial MT"/>
                  <a:cs typeface="Arial MT"/>
                </a:rPr>
                <a:t> </a:t>
              </a:r>
              <a:r>
                <a:rPr sz="650" spc="-10" dirty="0">
                  <a:latin typeface="Arial MT"/>
                  <a:cs typeface="Arial MT"/>
                </a:rPr>
                <a:t>bajo.</a:t>
              </a:r>
              <a:r>
                <a:rPr sz="650" spc="500" dirty="0">
                  <a:latin typeface="Arial MT"/>
                  <a:cs typeface="Arial MT"/>
                </a:rPr>
                <a:t> </a:t>
              </a:r>
              <a:r>
                <a:rPr sz="650" dirty="0">
                  <a:latin typeface="Arial MT"/>
                  <a:cs typeface="Arial MT"/>
                </a:rPr>
                <a:t>2x1</a:t>
              </a:r>
              <a:r>
                <a:rPr sz="650" spc="45" dirty="0">
                  <a:latin typeface="Arial MT"/>
                  <a:cs typeface="Arial MT"/>
                </a:rPr>
                <a:t> </a:t>
              </a:r>
              <a:r>
                <a:rPr sz="650" dirty="0">
                  <a:latin typeface="Arial MT"/>
                  <a:cs typeface="Arial MT"/>
                </a:rPr>
                <a:t>canalé</a:t>
              </a:r>
              <a:r>
                <a:rPr sz="650" spc="45" dirty="0">
                  <a:latin typeface="Arial MT"/>
                  <a:cs typeface="Arial MT"/>
                </a:rPr>
                <a:t> </a:t>
              </a:r>
              <a:r>
                <a:rPr sz="650" dirty="0">
                  <a:latin typeface="Arial MT"/>
                  <a:cs typeface="Arial MT"/>
                </a:rPr>
                <a:t>con</a:t>
              </a:r>
              <a:r>
                <a:rPr sz="650" spc="45" dirty="0">
                  <a:latin typeface="Arial MT"/>
                  <a:cs typeface="Arial MT"/>
                </a:rPr>
                <a:t> </a:t>
              </a:r>
              <a:r>
                <a:rPr sz="650" dirty="0">
                  <a:latin typeface="Arial MT"/>
                  <a:cs typeface="Arial MT"/>
                </a:rPr>
                <a:t>elastano</a:t>
              </a:r>
              <a:r>
                <a:rPr sz="650" spc="45" dirty="0">
                  <a:latin typeface="Arial MT"/>
                  <a:cs typeface="Arial MT"/>
                </a:rPr>
                <a:t> </a:t>
              </a:r>
              <a:r>
                <a:rPr sz="650" dirty="0">
                  <a:latin typeface="Arial MT"/>
                  <a:cs typeface="Arial MT"/>
                </a:rPr>
                <a:t>en</a:t>
              </a:r>
              <a:r>
                <a:rPr sz="650" spc="45" dirty="0">
                  <a:latin typeface="Arial MT"/>
                  <a:cs typeface="Arial MT"/>
                </a:rPr>
                <a:t> </a:t>
              </a:r>
              <a:r>
                <a:rPr sz="650" dirty="0">
                  <a:latin typeface="Arial MT"/>
                  <a:cs typeface="Arial MT"/>
                </a:rPr>
                <a:t>puños</a:t>
              </a:r>
              <a:r>
                <a:rPr sz="650" spc="45" dirty="0">
                  <a:latin typeface="Arial MT"/>
                  <a:cs typeface="Arial MT"/>
                </a:rPr>
                <a:t> </a:t>
              </a:r>
              <a:r>
                <a:rPr sz="650" dirty="0">
                  <a:latin typeface="Arial MT"/>
                  <a:cs typeface="Arial MT"/>
                </a:rPr>
                <a:t>y</a:t>
              </a:r>
              <a:r>
                <a:rPr sz="650" spc="45" dirty="0">
                  <a:latin typeface="Arial MT"/>
                  <a:cs typeface="Arial MT"/>
                </a:rPr>
                <a:t> </a:t>
              </a:r>
              <a:r>
                <a:rPr sz="650" spc="-10" dirty="0">
                  <a:latin typeface="Arial MT"/>
                  <a:cs typeface="Arial MT"/>
                </a:rPr>
                <a:t>bajo.</a:t>
              </a:r>
              <a:r>
                <a:rPr sz="650" spc="500" dirty="0">
                  <a:latin typeface="Arial MT"/>
                  <a:cs typeface="Arial MT"/>
                </a:rPr>
                <a:t> </a:t>
              </a:r>
              <a:r>
                <a:rPr sz="650" dirty="0">
                  <a:latin typeface="Arial MT"/>
                  <a:cs typeface="Arial MT"/>
                </a:rPr>
                <a:t>290</a:t>
              </a:r>
              <a:r>
                <a:rPr sz="650" spc="50" dirty="0">
                  <a:latin typeface="Arial MT"/>
                  <a:cs typeface="Arial MT"/>
                </a:rPr>
                <a:t> </a:t>
              </a:r>
              <a:r>
                <a:rPr sz="650" dirty="0">
                  <a:latin typeface="Arial MT"/>
                  <a:cs typeface="Arial MT"/>
                </a:rPr>
                <a:t>g/m²</a:t>
              </a:r>
              <a:r>
                <a:rPr sz="650" spc="55" dirty="0">
                  <a:latin typeface="Arial MT"/>
                  <a:cs typeface="Arial MT"/>
                </a:rPr>
                <a:t> </a:t>
              </a:r>
              <a:r>
                <a:rPr sz="650" spc="-10" dirty="0">
                  <a:latin typeface="Arial MT"/>
                  <a:cs typeface="Arial MT"/>
                </a:rPr>
                <a:t>aprox.</a:t>
              </a:r>
              <a:endParaRPr sz="650">
                <a:latin typeface="Arial MT"/>
                <a:cs typeface="Arial MT"/>
              </a:endParaRPr>
            </a:p>
            <a:p>
              <a:pPr marL="436245">
                <a:lnSpc>
                  <a:spcPct val="100000"/>
                </a:lnSpc>
                <a:spcBef>
                  <a:spcPts val="70"/>
                </a:spcBef>
              </a:pPr>
              <a:r>
                <a:rPr sz="650" dirty="0">
                  <a:latin typeface="Arial MT"/>
                  <a:cs typeface="Arial MT"/>
                </a:rPr>
                <a:t>60%</a:t>
              </a:r>
              <a:r>
                <a:rPr sz="650" spc="55" dirty="0">
                  <a:latin typeface="Arial MT"/>
                  <a:cs typeface="Arial MT"/>
                </a:rPr>
                <a:t> </a:t>
              </a:r>
              <a:r>
                <a:rPr sz="650" dirty="0">
                  <a:latin typeface="Arial MT"/>
                  <a:cs typeface="Arial MT"/>
                </a:rPr>
                <a:t>Algodón</a:t>
              </a:r>
              <a:r>
                <a:rPr sz="650" spc="60" dirty="0">
                  <a:latin typeface="Arial MT"/>
                  <a:cs typeface="Arial MT"/>
                </a:rPr>
                <a:t> </a:t>
              </a:r>
              <a:r>
                <a:rPr sz="650" dirty="0">
                  <a:latin typeface="Arial MT"/>
                  <a:cs typeface="Arial MT"/>
                </a:rPr>
                <a:t>/</a:t>
              </a:r>
              <a:r>
                <a:rPr sz="650" spc="55" dirty="0">
                  <a:latin typeface="Arial MT"/>
                  <a:cs typeface="Arial MT"/>
                </a:rPr>
                <a:t> </a:t>
              </a:r>
              <a:r>
                <a:rPr sz="650" dirty="0">
                  <a:latin typeface="Arial MT"/>
                  <a:cs typeface="Arial MT"/>
                </a:rPr>
                <a:t>40%</a:t>
              </a:r>
              <a:r>
                <a:rPr sz="650" spc="60" dirty="0">
                  <a:latin typeface="Arial MT"/>
                  <a:cs typeface="Arial MT"/>
                </a:rPr>
                <a:t> </a:t>
              </a:r>
              <a:r>
                <a:rPr sz="650" dirty="0">
                  <a:latin typeface="Arial MT"/>
                  <a:cs typeface="Arial MT"/>
                </a:rPr>
                <a:t>Poliéster</a:t>
              </a:r>
              <a:r>
                <a:rPr sz="650" spc="55" dirty="0">
                  <a:latin typeface="Arial MT"/>
                  <a:cs typeface="Arial MT"/>
                </a:rPr>
                <a:t> </a:t>
              </a:r>
              <a:r>
                <a:rPr sz="650" spc="-10" dirty="0">
                  <a:latin typeface="Arial MT"/>
                  <a:cs typeface="Arial MT"/>
                </a:rPr>
                <a:t>reciclado.</a:t>
              </a:r>
              <a:endParaRPr sz="650">
                <a:latin typeface="Arial MT"/>
                <a:cs typeface="Arial MT"/>
              </a:endParaRPr>
            </a:p>
            <a:p>
              <a:pPr marL="436245" marR="1049655">
                <a:lnSpc>
                  <a:spcPct val="108500"/>
                </a:lnSpc>
              </a:pPr>
              <a:r>
                <a:rPr sz="650" dirty="0">
                  <a:latin typeface="Arial MT"/>
                  <a:cs typeface="Arial MT"/>
                </a:rPr>
                <a:t>GM:</a:t>
              </a:r>
              <a:r>
                <a:rPr sz="650" spc="60" dirty="0">
                  <a:latin typeface="Arial MT"/>
                  <a:cs typeface="Arial MT"/>
                </a:rPr>
                <a:t> </a:t>
              </a:r>
              <a:r>
                <a:rPr sz="650" dirty="0">
                  <a:latin typeface="Arial MT"/>
                  <a:cs typeface="Arial MT"/>
                </a:rPr>
                <a:t>61%</a:t>
              </a:r>
              <a:r>
                <a:rPr sz="650" spc="60" dirty="0">
                  <a:latin typeface="Arial MT"/>
                  <a:cs typeface="Arial MT"/>
                </a:rPr>
                <a:t> </a:t>
              </a:r>
              <a:r>
                <a:rPr sz="650" dirty="0">
                  <a:latin typeface="Arial MT"/>
                  <a:cs typeface="Arial MT"/>
                </a:rPr>
                <a:t>algodón</a:t>
              </a:r>
              <a:r>
                <a:rPr sz="650" spc="60" dirty="0">
                  <a:latin typeface="Arial MT"/>
                  <a:cs typeface="Arial MT"/>
                </a:rPr>
                <a:t> </a:t>
              </a:r>
              <a:r>
                <a:rPr sz="650" dirty="0">
                  <a:latin typeface="Arial MT"/>
                  <a:cs typeface="Arial MT"/>
                </a:rPr>
                <a:t>/31%</a:t>
              </a:r>
              <a:r>
                <a:rPr sz="650" spc="60" dirty="0">
                  <a:latin typeface="Arial MT"/>
                  <a:cs typeface="Arial MT"/>
                </a:rPr>
                <a:t> </a:t>
              </a:r>
              <a:r>
                <a:rPr sz="650" dirty="0">
                  <a:latin typeface="Arial MT"/>
                  <a:cs typeface="Arial MT"/>
                </a:rPr>
                <a:t>poliéster</a:t>
              </a:r>
              <a:r>
                <a:rPr sz="650" spc="60" dirty="0">
                  <a:latin typeface="Arial MT"/>
                  <a:cs typeface="Arial MT"/>
                </a:rPr>
                <a:t> </a:t>
              </a:r>
              <a:r>
                <a:rPr sz="650" dirty="0">
                  <a:latin typeface="Arial MT"/>
                  <a:cs typeface="Arial MT"/>
                </a:rPr>
                <a:t>reciclado</a:t>
              </a:r>
              <a:r>
                <a:rPr sz="650" spc="60" dirty="0">
                  <a:latin typeface="Arial MT"/>
                  <a:cs typeface="Arial MT"/>
                </a:rPr>
                <a:t> </a:t>
              </a:r>
              <a:r>
                <a:rPr sz="650" dirty="0">
                  <a:latin typeface="Arial MT"/>
                  <a:cs typeface="Arial MT"/>
                </a:rPr>
                <a:t>/</a:t>
              </a:r>
              <a:r>
                <a:rPr sz="650" spc="60" dirty="0">
                  <a:latin typeface="Arial MT"/>
                  <a:cs typeface="Arial MT"/>
                </a:rPr>
                <a:t> </a:t>
              </a:r>
              <a:r>
                <a:rPr sz="650" dirty="0">
                  <a:latin typeface="Arial MT"/>
                  <a:cs typeface="Arial MT"/>
                </a:rPr>
                <a:t>8%</a:t>
              </a:r>
              <a:r>
                <a:rPr sz="650" spc="60" dirty="0">
                  <a:latin typeface="Arial MT"/>
                  <a:cs typeface="Arial MT"/>
                </a:rPr>
                <a:t> </a:t>
              </a:r>
              <a:r>
                <a:rPr sz="650" spc="-10" dirty="0">
                  <a:latin typeface="Arial MT"/>
                  <a:cs typeface="Arial MT"/>
                </a:rPr>
                <a:t>viscosa</a:t>
              </a:r>
              <a:r>
                <a:rPr sz="650" spc="500" dirty="0">
                  <a:latin typeface="Arial MT"/>
                  <a:cs typeface="Arial MT"/>
                </a:rPr>
                <a:t> </a:t>
              </a:r>
              <a:r>
                <a:rPr sz="650" dirty="0">
                  <a:latin typeface="Arial MT"/>
                  <a:cs typeface="Arial MT"/>
                </a:rPr>
                <a:t>DGM:</a:t>
              </a:r>
              <a:r>
                <a:rPr sz="650" spc="60" dirty="0">
                  <a:latin typeface="Arial MT"/>
                  <a:cs typeface="Arial MT"/>
                </a:rPr>
                <a:t> </a:t>
              </a:r>
              <a:r>
                <a:rPr sz="650" dirty="0">
                  <a:latin typeface="Arial MT"/>
                  <a:cs typeface="Arial MT"/>
                </a:rPr>
                <a:t>60%</a:t>
              </a:r>
              <a:r>
                <a:rPr sz="650" spc="60" dirty="0">
                  <a:latin typeface="Arial MT"/>
                  <a:cs typeface="Arial MT"/>
                </a:rPr>
                <a:t> </a:t>
              </a:r>
              <a:r>
                <a:rPr sz="650" dirty="0">
                  <a:latin typeface="Arial MT"/>
                  <a:cs typeface="Arial MT"/>
                </a:rPr>
                <a:t>poliéster</a:t>
              </a:r>
              <a:r>
                <a:rPr sz="650" spc="60" dirty="0">
                  <a:latin typeface="Arial MT"/>
                  <a:cs typeface="Arial MT"/>
                </a:rPr>
                <a:t> </a:t>
              </a:r>
              <a:r>
                <a:rPr sz="650" dirty="0">
                  <a:latin typeface="Arial MT"/>
                  <a:cs typeface="Arial MT"/>
                </a:rPr>
                <a:t>reciclado</a:t>
              </a:r>
              <a:r>
                <a:rPr sz="650" spc="60" dirty="0">
                  <a:latin typeface="Arial MT"/>
                  <a:cs typeface="Arial MT"/>
                </a:rPr>
                <a:t> </a:t>
              </a:r>
              <a:r>
                <a:rPr sz="650" dirty="0">
                  <a:latin typeface="Arial MT"/>
                  <a:cs typeface="Arial MT"/>
                </a:rPr>
                <a:t>/</a:t>
              </a:r>
              <a:r>
                <a:rPr sz="650" spc="65" dirty="0">
                  <a:latin typeface="Arial MT"/>
                  <a:cs typeface="Arial MT"/>
                </a:rPr>
                <a:t> </a:t>
              </a:r>
              <a:r>
                <a:rPr sz="650" dirty="0">
                  <a:latin typeface="Arial MT"/>
                  <a:cs typeface="Arial MT"/>
                </a:rPr>
                <a:t>40%</a:t>
              </a:r>
              <a:r>
                <a:rPr sz="650" spc="60" dirty="0">
                  <a:latin typeface="Arial MT"/>
                  <a:cs typeface="Arial MT"/>
                </a:rPr>
                <a:t> </a:t>
              </a:r>
              <a:r>
                <a:rPr sz="650" spc="-10" dirty="0">
                  <a:latin typeface="Arial MT"/>
                  <a:cs typeface="Arial MT"/>
                </a:rPr>
                <a:t>algodón</a:t>
              </a:r>
              <a:endParaRPr sz="650">
                <a:latin typeface="Arial MT"/>
                <a:cs typeface="Arial MT"/>
              </a:endParaRPr>
            </a:p>
            <a:p>
              <a:pPr marL="436245" marR="1073150">
                <a:lnSpc>
                  <a:spcPct val="108600"/>
                </a:lnSpc>
              </a:pPr>
              <a:r>
                <a:rPr sz="650" dirty="0">
                  <a:latin typeface="Arial MT"/>
                  <a:cs typeface="Arial MT"/>
                </a:rPr>
                <a:t>AS:</a:t>
              </a:r>
              <a:r>
                <a:rPr sz="650" spc="55" dirty="0">
                  <a:latin typeface="Arial MT"/>
                  <a:cs typeface="Arial MT"/>
                </a:rPr>
                <a:t> </a:t>
              </a:r>
              <a:r>
                <a:rPr sz="650" dirty="0">
                  <a:latin typeface="Arial MT"/>
                  <a:cs typeface="Arial MT"/>
                </a:rPr>
                <a:t>67%</a:t>
              </a:r>
              <a:r>
                <a:rPr sz="650" spc="55" dirty="0">
                  <a:latin typeface="Arial MT"/>
                  <a:cs typeface="Arial MT"/>
                </a:rPr>
                <a:t> </a:t>
              </a:r>
              <a:r>
                <a:rPr sz="650" dirty="0">
                  <a:latin typeface="Arial MT"/>
                  <a:cs typeface="Arial MT"/>
                </a:rPr>
                <a:t>algodón</a:t>
              </a:r>
              <a:r>
                <a:rPr sz="650" spc="55" dirty="0">
                  <a:latin typeface="Arial MT"/>
                  <a:cs typeface="Arial MT"/>
                </a:rPr>
                <a:t> </a:t>
              </a:r>
              <a:r>
                <a:rPr sz="650" dirty="0">
                  <a:latin typeface="Arial MT"/>
                  <a:cs typeface="Arial MT"/>
                </a:rPr>
                <a:t>/</a:t>
              </a:r>
              <a:r>
                <a:rPr sz="650" spc="60" dirty="0">
                  <a:latin typeface="Arial MT"/>
                  <a:cs typeface="Arial MT"/>
                </a:rPr>
                <a:t> </a:t>
              </a:r>
              <a:r>
                <a:rPr sz="650" dirty="0">
                  <a:latin typeface="Arial MT"/>
                  <a:cs typeface="Arial MT"/>
                </a:rPr>
                <a:t>31%</a:t>
              </a:r>
              <a:r>
                <a:rPr sz="650" spc="55" dirty="0">
                  <a:latin typeface="Arial MT"/>
                  <a:cs typeface="Arial MT"/>
                </a:rPr>
                <a:t> </a:t>
              </a:r>
              <a:r>
                <a:rPr sz="650" dirty="0">
                  <a:latin typeface="Arial MT"/>
                  <a:cs typeface="Arial MT"/>
                </a:rPr>
                <a:t>poliéster</a:t>
              </a:r>
              <a:r>
                <a:rPr sz="650" spc="55" dirty="0">
                  <a:latin typeface="Arial MT"/>
                  <a:cs typeface="Arial MT"/>
                </a:rPr>
                <a:t> </a:t>
              </a:r>
              <a:r>
                <a:rPr sz="650" dirty="0">
                  <a:latin typeface="Arial MT"/>
                  <a:cs typeface="Arial MT"/>
                </a:rPr>
                <a:t>reciclado/</a:t>
              </a:r>
              <a:r>
                <a:rPr sz="650" spc="60" dirty="0">
                  <a:latin typeface="Arial MT"/>
                  <a:cs typeface="Arial MT"/>
                </a:rPr>
                <a:t> </a:t>
              </a:r>
              <a:r>
                <a:rPr sz="650" dirty="0">
                  <a:latin typeface="Arial MT"/>
                  <a:cs typeface="Arial MT"/>
                </a:rPr>
                <a:t>2%</a:t>
              </a:r>
              <a:r>
                <a:rPr sz="650" spc="55" dirty="0">
                  <a:latin typeface="Arial MT"/>
                  <a:cs typeface="Arial MT"/>
                </a:rPr>
                <a:t> </a:t>
              </a:r>
              <a:r>
                <a:rPr sz="650" spc="-10" dirty="0">
                  <a:latin typeface="Arial MT"/>
                  <a:cs typeface="Arial MT"/>
                </a:rPr>
                <a:t>viscosa</a:t>
              </a:r>
              <a:r>
                <a:rPr sz="650" spc="500" dirty="0">
                  <a:latin typeface="Arial MT"/>
                  <a:cs typeface="Arial MT"/>
                </a:rPr>
                <a:t> </a:t>
              </a:r>
              <a:r>
                <a:rPr sz="650" dirty="0">
                  <a:latin typeface="Arial MT"/>
                  <a:cs typeface="Arial MT"/>
                </a:rPr>
                <a:t>Fluor:</a:t>
              </a:r>
              <a:r>
                <a:rPr sz="650" spc="60" dirty="0">
                  <a:latin typeface="Arial MT"/>
                  <a:cs typeface="Arial MT"/>
                </a:rPr>
                <a:t> </a:t>
              </a:r>
              <a:r>
                <a:rPr sz="650" dirty="0">
                  <a:latin typeface="Arial MT"/>
                  <a:cs typeface="Arial MT"/>
                </a:rPr>
                <a:t>70%</a:t>
              </a:r>
              <a:r>
                <a:rPr sz="650" spc="60" dirty="0">
                  <a:latin typeface="Arial MT"/>
                  <a:cs typeface="Arial MT"/>
                </a:rPr>
                <a:t> </a:t>
              </a:r>
              <a:r>
                <a:rPr sz="650" dirty="0">
                  <a:latin typeface="Arial MT"/>
                  <a:cs typeface="Arial MT"/>
                </a:rPr>
                <a:t>poliéster</a:t>
              </a:r>
              <a:r>
                <a:rPr sz="650" spc="60" dirty="0">
                  <a:latin typeface="Arial MT"/>
                  <a:cs typeface="Arial MT"/>
                </a:rPr>
                <a:t> </a:t>
              </a:r>
              <a:r>
                <a:rPr sz="650" dirty="0">
                  <a:latin typeface="Arial MT"/>
                  <a:cs typeface="Arial MT"/>
                </a:rPr>
                <a:t>reciclado</a:t>
              </a:r>
              <a:r>
                <a:rPr sz="650" spc="60" dirty="0">
                  <a:latin typeface="Arial MT"/>
                  <a:cs typeface="Arial MT"/>
                </a:rPr>
                <a:t> </a:t>
              </a:r>
              <a:r>
                <a:rPr sz="650" dirty="0">
                  <a:latin typeface="Arial MT"/>
                  <a:cs typeface="Arial MT"/>
                </a:rPr>
                <a:t>/</a:t>
              </a:r>
              <a:r>
                <a:rPr sz="650" spc="60" dirty="0">
                  <a:latin typeface="Arial MT"/>
                  <a:cs typeface="Arial MT"/>
                </a:rPr>
                <a:t> </a:t>
              </a:r>
              <a:r>
                <a:rPr sz="650" dirty="0">
                  <a:latin typeface="Arial MT"/>
                  <a:cs typeface="Arial MT"/>
                </a:rPr>
                <a:t>30%</a:t>
              </a:r>
              <a:r>
                <a:rPr sz="650" spc="65" dirty="0">
                  <a:latin typeface="Arial MT"/>
                  <a:cs typeface="Arial MT"/>
                </a:rPr>
                <a:t> </a:t>
              </a:r>
              <a:r>
                <a:rPr sz="650" spc="-10" dirty="0">
                  <a:latin typeface="Arial MT"/>
                  <a:cs typeface="Arial MT"/>
                </a:rPr>
                <a:t>algodón</a:t>
              </a:r>
              <a:endParaRPr sz="650">
                <a:latin typeface="Arial MT"/>
                <a:cs typeface="Arial MT"/>
              </a:endParaRPr>
            </a:p>
            <a:p>
              <a:pPr>
                <a:lnSpc>
                  <a:spcPct val="100000"/>
                </a:lnSpc>
                <a:spcBef>
                  <a:spcPts val="95"/>
                </a:spcBef>
              </a:pPr>
              <a:endParaRPr sz="650">
                <a:latin typeface="Arial MT"/>
                <a:cs typeface="Arial MT"/>
              </a:endParaRPr>
            </a:p>
            <a:p>
              <a:pPr marL="12700" marR="43815">
                <a:lnSpc>
                  <a:spcPct val="108600"/>
                </a:lnSpc>
              </a:pPr>
              <a:r>
                <a:rPr sz="650" dirty="0">
                  <a:latin typeface="Arial MT"/>
                  <a:cs typeface="Arial MT"/>
                </a:rPr>
                <a:t>Aseguramos</a:t>
              </a:r>
              <a:r>
                <a:rPr sz="650" spc="70" dirty="0">
                  <a:latin typeface="Arial MT"/>
                  <a:cs typeface="Arial MT"/>
                </a:rPr>
                <a:t> </a:t>
              </a:r>
              <a:r>
                <a:rPr sz="650" dirty="0">
                  <a:latin typeface="Arial MT"/>
                  <a:cs typeface="Arial MT"/>
                </a:rPr>
                <a:t>que</a:t>
              </a:r>
              <a:r>
                <a:rPr sz="650" spc="70" dirty="0">
                  <a:latin typeface="Arial MT"/>
                  <a:cs typeface="Arial MT"/>
                </a:rPr>
                <a:t> </a:t>
              </a:r>
              <a:r>
                <a:rPr sz="650" dirty="0">
                  <a:latin typeface="Arial MT"/>
                  <a:cs typeface="Arial MT"/>
                </a:rPr>
                <a:t>nuestras</a:t>
              </a:r>
              <a:r>
                <a:rPr sz="650" spc="70" dirty="0">
                  <a:latin typeface="Arial MT"/>
                  <a:cs typeface="Arial MT"/>
                </a:rPr>
                <a:t> </a:t>
              </a:r>
              <a:r>
                <a:rPr sz="650" dirty="0">
                  <a:latin typeface="Arial MT"/>
                  <a:cs typeface="Arial MT"/>
                </a:rPr>
                <a:t>sudaderas</a:t>
              </a:r>
              <a:r>
                <a:rPr sz="650" spc="75" dirty="0">
                  <a:latin typeface="Arial MT"/>
                  <a:cs typeface="Arial MT"/>
                </a:rPr>
                <a:t> </a:t>
              </a:r>
              <a:r>
                <a:rPr sz="650" dirty="0">
                  <a:latin typeface="Arial MT"/>
                  <a:cs typeface="Arial MT"/>
                </a:rPr>
                <a:t>no</a:t>
              </a:r>
              <a:r>
                <a:rPr sz="650" spc="70" dirty="0">
                  <a:latin typeface="Arial MT"/>
                  <a:cs typeface="Arial MT"/>
                </a:rPr>
                <a:t> </a:t>
              </a:r>
              <a:r>
                <a:rPr sz="650" dirty="0">
                  <a:latin typeface="Arial MT"/>
                  <a:cs typeface="Arial MT"/>
                </a:rPr>
                <a:t>generan</a:t>
              </a:r>
              <a:r>
                <a:rPr sz="650" spc="70" dirty="0">
                  <a:latin typeface="Arial MT"/>
                  <a:cs typeface="Arial MT"/>
                </a:rPr>
                <a:t> </a:t>
              </a:r>
              <a:r>
                <a:rPr sz="650" dirty="0">
                  <a:latin typeface="Arial MT"/>
                  <a:cs typeface="Arial MT"/>
                </a:rPr>
                <a:t>pillling</a:t>
              </a:r>
              <a:r>
                <a:rPr sz="650" spc="70" dirty="0">
                  <a:latin typeface="Arial MT"/>
                  <a:cs typeface="Arial MT"/>
                </a:rPr>
                <a:t> </a:t>
              </a:r>
              <a:r>
                <a:rPr sz="650" dirty="0">
                  <a:latin typeface="Arial MT"/>
                  <a:cs typeface="Arial MT"/>
                </a:rPr>
                <a:t>(excepto</a:t>
              </a:r>
              <a:r>
                <a:rPr sz="650" spc="75" dirty="0">
                  <a:latin typeface="Arial MT"/>
                  <a:cs typeface="Arial MT"/>
                </a:rPr>
                <a:t> </a:t>
              </a:r>
              <a:r>
                <a:rPr sz="650" dirty="0">
                  <a:latin typeface="Arial MT"/>
                  <a:cs typeface="Arial MT"/>
                </a:rPr>
                <a:t>los</a:t>
              </a:r>
              <a:r>
                <a:rPr sz="650" spc="70" dirty="0">
                  <a:latin typeface="Arial MT"/>
                  <a:cs typeface="Arial MT"/>
                </a:rPr>
                <a:t> </a:t>
              </a:r>
              <a:r>
                <a:rPr sz="650" dirty="0">
                  <a:latin typeface="Arial MT"/>
                  <a:cs typeface="Arial MT"/>
                </a:rPr>
                <a:t>colores</a:t>
              </a:r>
              <a:r>
                <a:rPr sz="650" spc="70" dirty="0">
                  <a:latin typeface="Arial MT"/>
                  <a:cs typeface="Arial MT"/>
                </a:rPr>
                <a:t> </a:t>
              </a:r>
              <a:r>
                <a:rPr sz="650" dirty="0">
                  <a:latin typeface="Arial MT"/>
                  <a:cs typeface="Arial MT"/>
                </a:rPr>
                <a:t>flúor</a:t>
              </a:r>
              <a:r>
                <a:rPr sz="650" spc="70" dirty="0">
                  <a:latin typeface="Arial MT"/>
                  <a:cs typeface="Arial MT"/>
                </a:rPr>
                <a:t> </a:t>
              </a:r>
              <a:r>
                <a:rPr sz="650" dirty="0">
                  <a:latin typeface="Arial MT"/>
                  <a:cs typeface="Arial MT"/>
                </a:rPr>
                <a:t>que</a:t>
              </a:r>
              <a:r>
                <a:rPr sz="650" spc="75" dirty="0">
                  <a:latin typeface="Arial MT"/>
                  <a:cs typeface="Arial MT"/>
                </a:rPr>
                <a:t> </a:t>
              </a:r>
              <a:r>
                <a:rPr sz="650" dirty="0">
                  <a:latin typeface="Arial MT"/>
                  <a:cs typeface="Arial MT"/>
                </a:rPr>
                <a:t>por</a:t>
              </a:r>
              <a:r>
                <a:rPr sz="650" spc="70" dirty="0">
                  <a:latin typeface="Arial MT"/>
                  <a:cs typeface="Arial MT"/>
                </a:rPr>
                <a:t> </a:t>
              </a:r>
              <a:r>
                <a:rPr sz="650" spc="-25" dirty="0">
                  <a:latin typeface="Arial MT"/>
                  <a:cs typeface="Arial MT"/>
                </a:rPr>
                <a:t>su</a:t>
              </a:r>
              <a:r>
                <a:rPr sz="650" spc="500" dirty="0">
                  <a:latin typeface="Arial MT"/>
                  <a:cs typeface="Arial MT"/>
                </a:rPr>
                <a:t> </a:t>
              </a:r>
              <a:r>
                <a:rPr sz="650" dirty="0">
                  <a:latin typeface="Arial MT"/>
                  <a:cs typeface="Arial MT"/>
                </a:rPr>
                <a:t>composición</a:t>
              </a:r>
              <a:r>
                <a:rPr sz="650" spc="65" dirty="0">
                  <a:latin typeface="Arial MT"/>
                  <a:cs typeface="Arial MT"/>
                </a:rPr>
                <a:t> </a:t>
              </a:r>
              <a:r>
                <a:rPr sz="650" dirty="0">
                  <a:latin typeface="Arial MT"/>
                  <a:cs typeface="Arial MT"/>
                </a:rPr>
                <a:t>es</a:t>
              </a:r>
              <a:r>
                <a:rPr sz="650" spc="70" dirty="0">
                  <a:latin typeface="Arial MT"/>
                  <a:cs typeface="Arial MT"/>
                </a:rPr>
                <a:t> </a:t>
              </a:r>
              <a:r>
                <a:rPr sz="650" dirty="0">
                  <a:latin typeface="Arial MT"/>
                  <a:cs typeface="Arial MT"/>
                </a:rPr>
                <a:t>susceptible</a:t>
              </a:r>
              <a:r>
                <a:rPr sz="650" spc="70" dirty="0">
                  <a:latin typeface="Arial MT"/>
                  <a:cs typeface="Arial MT"/>
                </a:rPr>
                <a:t> </a:t>
              </a:r>
              <a:r>
                <a:rPr sz="650" dirty="0">
                  <a:latin typeface="Arial MT"/>
                  <a:cs typeface="Arial MT"/>
                </a:rPr>
                <a:t>de</a:t>
              </a:r>
              <a:r>
                <a:rPr sz="650" spc="70" dirty="0">
                  <a:latin typeface="Arial MT"/>
                  <a:cs typeface="Arial MT"/>
                </a:rPr>
                <a:t> </a:t>
              </a:r>
              <a:r>
                <a:rPr sz="650" spc="-10" dirty="0">
                  <a:latin typeface="Arial MT"/>
                  <a:cs typeface="Arial MT"/>
                </a:rPr>
                <a:t>pilling)</a:t>
              </a:r>
              <a:endParaRPr sz="650">
                <a:latin typeface="Arial MT"/>
                <a:cs typeface="Arial MT"/>
              </a:endParaRPr>
            </a:p>
          </p:txBody>
        </p:sp>
        <p:sp>
          <p:nvSpPr>
            <p:cNvPr id="15" name="object 9"/>
            <p:cNvSpPr txBox="1"/>
            <p:nvPr/>
          </p:nvSpPr>
          <p:spPr>
            <a:xfrm>
              <a:off x="3715650" y="2908300"/>
              <a:ext cx="2200275" cy="128905"/>
            </a:xfrm>
            <a:prstGeom prst="rect">
              <a:avLst/>
            </a:prstGeom>
          </p:spPr>
          <p:txBody>
            <a:bodyPr vert="horz" wrap="square" lIns="0" tIns="15875" rIns="0" bIns="0" rtlCol="0">
              <a:spAutoFit/>
            </a:bodyPr>
            <a:lstStyle/>
            <a:p>
              <a:pPr marL="12700">
                <a:lnSpc>
                  <a:spcPct val="100000"/>
                </a:lnSpc>
                <a:spcBef>
                  <a:spcPts val="125"/>
                </a:spcBef>
              </a:pPr>
              <a:r>
                <a:rPr sz="650" dirty="0">
                  <a:latin typeface="Arial MT"/>
                  <a:cs typeface="Arial MT"/>
                </a:rPr>
                <a:t>60%</a:t>
              </a:r>
              <a:r>
                <a:rPr sz="650" spc="65" dirty="0">
                  <a:latin typeface="Arial MT"/>
                  <a:cs typeface="Arial MT"/>
                </a:rPr>
                <a:t> </a:t>
              </a:r>
              <a:r>
                <a:rPr sz="650" dirty="0">
                  <a:latin typeface="Arial MT"/>
                  <a:cs typeface="Arial MT"/>
                </a:rPr>
                <a:t>Algodón</a:t>
              </a:r>
              <a:r>
                <a:rPr sz="650" spc="65" dirty="0">
                  <a:latin typeface="Arial MT"/>
                  <a:cs typeface="Arial MT"/>
                </a:rPr>
                <a:t> </a:t>
              </a:r>
              <a:r>
                <a:rPr sz="650" dirty="0">
                  <a:latin typeface="Arial MT"/>
                  <a:cs typeface="Arial MT"/>
                </a:rPr>
                <a:t>/</a:t>
              </a:r>
              <a:r>
                <a:rPr sz="650" spc="65" dirty="0">
                  <a:latin typeface="Arial MT"/>
                  <a:cs typeface="Arial MT"/>
                </a:rPr>
                <a:t> </a:t>
              </a:r>
              <a:r>
                <a:rPr sz="650" dirty="0">
                  <a:latin typeface="Arial MT"/>
                  <a:cs typeface="Arial MT"/>
                </a:rPr>
                <a:t>40%</a:t>
              </a:r>
              <a:r>
                <a:rPr sz="650" spc="65" dirty="0">
                  <a:latin typeface="Arial MT"/>
                  <a:cs typeface="Arial MT"/>
                </a:rPr>
                <a:t> </a:t>
              </a:r>
              <a:r>
                <a:rPr sz="650" dirty="0">
                  <a:latin typeface="Arial MT"/>
                  <a:cs typeface="Arial MT"/>
                </a:rPr>
                <a:t>Poliéster</a:t>
              </a:r>
              <a:r>
                <a:rPr sz="650" spc="65" dirty="0">
                  <a:latin typeface="Arial MT"/>
                  <a:cs typeface="Arial MT"/>
                </a:rPr>
                <a:t> </a:t>
              </a:r>
              <a:r>
                <a:rPr sz="650" dirty="0">
                  <a:latin typeface="Arial MT"/>
                  <a:cs typeface="Arial MT"/>
                </a:rPr>
                <a:t>reciclado.</a:t>
              </a:r>
              <a:r>
                <a:rPr sz="650" spc="70" dirty="0">
                  <a:latin typeface="Arial MT"/>
                  <a:cs typeface="Arial MT"/>
                </a:rPr>
                <a:t> </a:t>
              </a:r>
              <a:r>
                <a:rPr sz="650" dirty="0">
                  <a:latin typeface="Arial MT"/>
                  <a:cs typeface="Arial MT"/>
                </a:rPr>
                <a:t>Gramaje:</a:t>
              </a:r>
              <a:r>
                <a:rPr sz="650" spc="65" dirty="0">
                  <a:latin typeface="Arial MT"/>
                  <a:cs typeface="Arial MT"/>
                </a:rPr>
                <a:t> </a:t>
              </a:r>
              <a:r>
                <a:rPr sz="650" dirty="0">
                  <a:latin typeface="Arial MT"/>
                  <a:cs typeface="Arial MT"/>
                </a:rPr>
                <a:t>290</a:t>
              </a:r>
              <a:r>
                <a:rPr sz="650" spc="65" dirty="0">
                  <a:latin typeface="Arial MT"/>
                  <a:cs typeface="Arial MT"/>
                </a:rPr>
                <a:t> </a:t>
              </a:r>
              <a:r>
                <a:rPr sz="650" spc="-25" dirty="0">
                  <a:latin typeface="Arial MT"/>
                  <a:cs typeface="Arial MT"/>
                </a:rPr>
                <a:t>gr.</a:t>
              </a:r>
              <a:endParaRPr sz="650">
                <a:latin typeface="Arial MT"/>
                <a:cs typeface="Arial MT"/>
              </a:endParaRPr>
            </a:p>
          </p:txBody>
        </p:sp>
        <p:pic>
          <p:nvPicPr>
            <p:cNvPr id="16" name="object 10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3704463" y="3296666"/>
              <a:ext cx="426720" cy="182879"/>
            </a:xfrm>
            <a:prstGeom prst="rect">
              <a:avLst/>
            </a:prstGeom>
          </p:spPr>
        </p:pic>
        <p:sp>
          <p:nvSpPr>
            <p:cNvPr id="17" name="object 11"/>
            <p:cNvSpPr txBox="1"/>
            <p:nvPr/>
          </p:nvSpPr>
          <p:spPr>
            <a:xfrm>
              <a:off x="4118483" y="3378962"/>
              <a:ext cx="494030" cy="128905"/>
            </a:xfrm>
            <a:prstGeom prst="rect">
              <a:avLst/>
            </a:prstGeom>
          </p:spPr>
          <p:txBody>
            <a:bodyPr vert="horz" wrap="square" lIns="0" tIns="15875" rIns="0" bIns="0" rtlCol="0">
              <a:spAutoFit/>
            </a:bodyPr>
            <a:lstStyle/>
            <a:p>
              <a:pPr marL="12700">
                <a:lnSpc>
                  <a:spcPct val="100000"/>
                </a:lnSpc>
                <a:spcBef>
                  <a:spcPts val="125"/>
                </a:spcBef>
              </a:pPr>
              <a:r>
                <a:rPr sz="650" dirty="0">
                  <a:latin typeface="Arial MT"/>
                  <a:cs typeface="Arial MT"/>
                </a:rPr>
                <a:t>Caja/Box</a:t>
              </a:r>
              <a:r>
                <a:rPr sz="650" spc="80" dirty="0">
                  <a:latin typeface="Arial MT"/>
                  <a:cs typeface="Arial MT"/>
                </a:rPr>
                <a:t> </a:t>
              </a:r>
              <a:r>
                <a:rPr sz="650" spc="-25" dirty="0">
                  <a:latin typeface="Arial MT"/>
                  <a:cs typeface="Arial MT"/>
                </a:rPr>
                <a:t>25</a:t>
              </a:r>
              <a:endParaRPr sz="650">
                <a:latin typeface="Arial MT"/>
                <a:cs typeface="Arial MT"/>
              </a:endParaRPr>
            </a:p>
          </p:txBody>
        </p:sp>
        <p:pic>
          <p:nvPicPr>
            <p:cNvPr id="18" name="object 12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4939157" y="3296666"/>
              <a:ext cx="101600" cy="182879"/>
            </a:xfrm>
            <a:prstGeom prst="rect">
              <a:avLst/>
            </a:prstGeom>
          </p:spPr>
        </p:pic>
        <p:sp>
          <p:nvSpPr>
            <p:cNvPr id="19" name="object 13"/>
            <p:cNvSpPr txBox="1"/>
            <p:nvPr/>
          </p:nvSpPr>
          <p:spPr>
            <a:xfrm>
              <a:off x="5028057" y="3378962"/>
              <a:ext cx="680720" cy="128905"/>
            </a:xfrm>
            <a:prstGeom prst="rect">
              <a:avLst/>
            </a:prstGeom>
          </p:spPr>
          <p:txBody>
            <a:bodyPr vert="horz" wrap="square" lIns="0" tIns="15875" rIns="0" bIns="0" rtlCol="0">
              <a:spAutoFit/>
            </a:bodyPr>
            <a:lstStyle/>
            <a:p>
              <a:pPr marL="12700">
                <a:lnSpc>
                  <a:spcPct val="100000"/>
                </a:lnSpc>
                <a:spcBef>
                  <a:spcPts val="125"/>
                </a:spcBef>
              </a:pPr>
              <a:r>
                <a:rPr sz="650" dirty="0">
                  <a:latin typeface="Arial MT"/>
                  <a:cs typeface="Arial MT"/>
                </a:rPr>
                <a:t>Paquete/Pack</a:t>
              </a:r>
              <a:r>
                <a:rPr sz="650" spc="165" dirty="0">
                  <a:latin typeface="Arial MT"/>
                  <a:cs typeface="Arial MT"/>
                </a:rPr>
                <a:t> </a:t>
              </a:r>
              <a:r>
                <a:rPr sz="650" spc="-25" dirty="0">
                  <a:latin typeface="Arial MT"/>
                  <a:cs typeface="Arial MT"/>
                </a:rPr>
                <a:t>25</a:t>
              </a:r>
              <a:endParaRPr sz="650">
                <a:latin typeface="Arial MT"/>
                <a:cs typeface="Arial MT"/>
              </a:endParaRPr>
            </a:p>
          </p:txBody>
        </p:sp>
        <p:pic>
          <p:nvPicPr>
            <p:cNvPr id="20" name="object 6"/>
            <p:cNvPicPr>
              <a:picLocks noChangeAspect="1"/>
            </p:cNvPicPr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977644" y="2649220"/>
              <a:ext cx="1419606" cy="1783080"/>
            </a:xfrm>
            <a:prstGeom prst="rect">
              <a:avLst/>
            </a:prstGeom>
          </p:spPr>
        </p:pic>
      </p:grpSp>
      <p:graphicFrame>
        <p:nvGraphicFramePr>
          <p:cNvPr id="23" name="object 18"/>
          <p:cNvGraphicFramePr>
            <a:graphicFrameLocks noGrp="1"/>
          </p:cNvGraphicFramePr>
          <p:nvPr/>
        </p:nvGraphicFramePr>
        <p:xfrm>
          <a:off x="1339850" y="4918075"/>
          <a:ext cx="3888106" cy="62039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02619"/>
                <a:gridCol w="573928"/>
                <a:gridCol w="573928"/>
                <a:gridCol w="592331"/>
                <a:gridCol w="592331"/>
                <a:gridCol w="520447"/>
                <a:gridCol w="532522"/>
              </a:tblGrid>
              <a:tr h="190500">
                <a:tc>
                  <a:txBody>
                    <a:bodyPr/>
                    <a:lstStyle/>
                    <a:p>
                      <a:pPr marL="20955">
                        <a:lnSpc>
                          <a:spcPts val="1105"/>
                        </a:lnSpc>
                      </a:pPr>
                      <a:r>
                        <a:rPr sz="1000" spc="-25" dirty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EU</a:t>
                      </a:r>
                      <a:endParaRPr sz="1000">
                        <a:solidFill>
                          <a:schemeClr val="tx1"/>
                        </a:solidFill>
                        <a:latin typeface="Arial MT"/>
                        <a:cs typeface="Arial MT"/>
                      </a:endParaRPr>
                    </a:p>
                  </a:txBody>
                  <a:tcPr marL="0" marR="0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59055" algn="ctr">
                        <a:lnSpc>
                          <a:spcPts val="1105"/>
                        </a:lnSpc>
                      </a:pPr>
                      <a:r>
                        <a:rPr lang="es-ES" sz="1000" dirty="0" smtClean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1-2</a:t>
                      </a:r>
                      <a:endParaRPr sz="1000">
                        <a:solidFill>
                          <a:schemeClr val="tx1"/>
                        </a:solidFill>
                        <a:latin typeface="Arial MT"/>
                        <a:cs typeface="Arial MT"/>
                      </a:endParaRPr>
                    </a:p>
                  </a:txBody>
                  <a:tcPr marL="0" marR="0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59055" algn="ctr">
                        <a:lnSpc>
                          <a:spcPts val="1105"/>
                        </a:lnSpc>
                      </a:pPr>
                      <a:r>
                        <a:rPr sz="1000" dirty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3-</a:t>
                      </a:r>
                      <a:r>
                        <a:rPr sz="1000" spc="-50" dirty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4</a:t>
                      </a:r>
                      <a:endParaRPr sz="1000">
                        <a:solidFill>
                          <a:schemeClr val="tx1"/>
                        </a:solidFill>
                        <a:latin typeface="Arial MT"/>
                        <a:cs typeface="Arial MT"/>
                      </a:endParaRPr>
                    </a:p>
                  </a:txBody>
                  <a:tcPr marL="0" marR="0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26034" algn="ctr">
                        <a:lnSpc>
                          <a:spcPts val="1105"/>
                        </a:lnSpc>
                      </a:pPr>
                      <a:r>
                        <a:rPr sz="1000" dirty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5-</a:t>
                      </a:r>
                      <a:r>
                        <a:rPr sz="1000" spc="-50" dirty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6</a:t>
                      </a:r>
                      <a:endParaRPr sz="1000">
                        <a:solidFill>
                          <a:schemeClr val="tx1"/>
                        </a:solidFill>
                        <a:latin typeface="Arial MT"/>
                        <a:cs typeface="Arial MT"/>
                      </a:endParaRPr>
                    </a:p>
                  </a:txBody>
                  <a:tcPr marL="0" marR="0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R="18415" algn="ctr">
                        <a:lnSpc>
                          <a:spcPts val="1105"/>
                        </a:lnSpc>
                      </a:pPr>
                      <a:r>
                        <a:rPr sz="1000" dirty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7-</a:t>
                      </a:r>
                      <a:r>
                        <a:rPr sz="1000" spc="-50" dirty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8</a:t>
                      </a:r>
                      <a:endParaRPr sz="1000">
                        <a:solidFill>
                          <a:schemeClr val="tx1"/>
                        </a:solidFill>
                        <a:latin typeface="Arial MT"/>
                        <a:cs typeface="Arial MT"/>
                      </a:endParaRPr>
                    </a:p>
                  </a:txBody>
                  <a:tcPr marL="0" marR="0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05"/>
                        </a:lnSpc>
                      </a:pPr>
                      <a:r>
                        <a:rPr sz="1000" dirty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9-</a:t>
                      </a:r>
                      <a:r>
                        <a:rPr sz="1000" spc="-25" dirty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11</a:t>
                      </a:r>
                      <a:endParaRPr sz="1000">
                        <a:solidFill>
                          <a:schemeClr val="tx1"/>
                        </a:solidFill>
                        <a:latin typeface="Arial MT"/>
                        <a:cs typeface="Arial MT"/>
                      </a:endParaRPr>
                    </a:p>
                  </a:txBody>
                  <a:tcPr marL="0" marR="0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92710" algn="ctr">
                        <a:lnSpc>
                          <a:spcPts val="1105"/>
                        </a:lnSpc>
                      </a:pPr>
                      <a:r>
                        <a:rPr sz="1000" dirty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12-</a:t>
                      </a:r>
                      <a:r>
                        <a:rPr sz="1000" spc="-25" dirty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14</a:t>
                      </a:r>
                      <a:endParaRPr sz="1000">
                        <a:solidFill>
                          <a:schemeClr val="tx1"/>
                        </a:solidFill>
                        <a:latin typeface="Arial MT"/>
                        <a:cs typeface="Arial MT"/>
                      </a:endParaRPr>
                    </a:p>
                  </a:txBody>
                  <a:tcPr marL="0" marR="0" marT="0" marB="0">
                    <a:solidFill>
                      <a:srgbClr val="92D050"/>
                    </a:solidFill>
                  </a:tcPr>
                </a:tc>
              </a:tr>
              <a:tr h="239395">
                <a:tc>
                  <a:txBody>
                    <a:bodyPr/>
                    <a:lstStyle/>
                    <a:p>
                      <a:pPr marL="20955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1000" spc="-10" dirty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Ancho</a:t>
                      </a:r>
                      <a:endParaRPr sz="1000">
                        <a:solidFill>
                          <a:schemeClr val="tx1"/>
                        </a:solidFill>
                        <a:latin typeface="Arial MT"/>
                        <a:cs typeface="Arial MT"/>
                      </a:endParaRPr>
                    </a:p>
                  </a:txBody>
                  <a:tcPr marL="0" marR="0" marT="3683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59055" algn="ctr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lang="es-ES" sz="1000" dirty="0" smtClean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33cm</a:t>
                      </a:r>
                      <a:endParaRPr sz="1000">
                        <a:solidFill>
                          <a:schemeClr val="tx1"/>
                        </a:solidFill>
                        <a:latin typeface="Arial MT"/>
                        <a:cs typeface="Arial MT"/>
                      </a:endParaRPr>
                    </a:p>
                  </a:txBody>
                  <a:tcPr marL="0" marR="0" marT="3683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59055" algn="ctr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1000" smtClean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3</a:t>
                      </a:r>
                      <a:r>
                        <a:rPr lang="es-ES" sz="1000" dirty="0" smtClean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6</a:t>
                      </a:r>
                      <a:r>
                        <a:rPr sz="1000" spc="10" smtClean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1000" spc="-25" dirty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cm</a:t>
                      </a:r>
                      <a:endParaRPr sz="1000">
                        <a:solidFill>
                          <a:schemeClr val="tx1"/>
                        </a:solidFill>
                        <a:latin typeface="Arial MT"/>
                        <a:cs typeface="Arial MT"/>
                      </a:endParaRPr>
                    </a:p>
                  </a:txBody>
                  <a:tcPr marL="0" marR="0" marT="3683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26034" algn="ctr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1000" smtClean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3</a:t>
                      </a:r>
                      <a:r>
                        <a:rPr lang="es-ES" sz="1000" dirty="0" smtClean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9</a:t>
                      </a:r>
                      <a:r>
                        <a:rPr sz="1000" spc="15" smtClean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1000" spc="-25" dirty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cm</a:t>
                      </a:r>
                      <a:endParaRPr sz="1000">
                        <a:solidFill>
                          <a:schemeClr val="tx1"/>
                        </a:solidFill>
                        <a:latin typeface="Arial MT"/>
                        <a:cs typeface="Arial MT"/>
                      </a:endParaRPr>
                    </a:p>
                  </a:txBody>
                  <a:tcPr marL="0" marR="0" marT="3683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R="18415" algn="ctr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lang="es-ES" sz="1000" spc="0" dirty="0" smtClean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42</a:t>
                      </a:r>
                      <a:r>
                        <a:rPr sz="1000" spc="10" smtClean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1000" spc="-25" dirty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cm</a:t>
                      </a:r>
                      <a:endParaRPr sz="1000">
                        <a:solidFill>
                          <a:schemeClr val="tx1"/>
                        </a:solidFill>
                        <a:latin typeface="Arial MT"/>
                        <a:cs typeface="Arial MT"/>
                      </a:endParaRPr>
                    </a:p>
                  </a:txBody>
                  <a:tcPr marL="0" marR="0" marT="3683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1000" smtClean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4</a:t>
                      </a:r>
                      <a:r>
                        <a:rPr lang="es-ES" sz="1000" dirty="0" smtClean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6</a:t>
                      </a:r>
                      <a:r>
                        <a:rPr sz="1000" spc="-25" smtClean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cm</a:t>
                      </a:r>
                      <a:endParaRPr sz="1000">
                        <a:solidFill>
                          <a:schemeClr val="tx1"/>
                        </a:solidFill>
                        <a:latin typeface="Arial MT"/>
                        <a:cs typeface="Arial MT"/>
                      </a:endParaRPr>
                    </a:p>
                  </a:txBody>
                  <a:tcPr marL="0" marR="0" marT="3683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92710" algn="ctr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lang="es-ES" sz="1000" spc="0" dirty="0" smtClean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50</a:t>
                      </a:r>
                      <a:r>
                        <a:rPr sz="1000" spc="-25" smtClean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cm</a:t>
                      </a:r>
                      <a:endParaRPr sz="1000">
                        <a:solidFill>
                          <a:schemeClr val="tx1"/>
                        </a:solidFill>
                        <a:latin typeface="Arial MT"/>
                        <a:cs typeface="Arial MT"/>
                      </a:endParaRPr>
                    </a:p>
                  </a:txBody>
                  <a:tcPr marL="0" marR="0" marT="36830" marB="0">
                    <a:solidFill>
                      <a:srgbClr val="92D050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marL="20955">
                        <a:lnSpc>
                          <a:spcPts val="1110"/>
                        </a:lnSpc>
                        <a:spcBef>
                          <a:spcPts val="290"/>
                        </a:spcBef>
                      </a:pPr>
                      <a:r>
                        <a:rPr sz="1000" spc="-10" dirty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Largo</a:t>
                      </a:r>
                      <a:endParaRPr sz="1000">
                        <a:solidFill>
                          <a:schemeClr val="tx1"/>
                        </a:solidFill>
                        <a:latin typeface="Arial MT"/>
                        <a:cs typeface="Arial MT"/>
                      </a:endParaRPr>
                    </a:p>
                  </a:txBody>
                  <a:tcPr marL="0" marR="0" marT="3683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59055" algn="ctr">
                        <a:lnSpc>
                          <a:spcPts val="1110"/>
                        </a:lnSpc>
                        <a:spcBef>
                          <a:spcPts val="290"/>
                        </a:spcBef>
                      </a:pPr>
                      <a:r>
                        <a:rPr lang="es-ES" sz="1000" dirty="0" smtClean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40cm</a:t>
                      </a:r>
                      <a:endParaRPr sz="1000">
                        <a:solidFill>
                          <a:schemeClr val="tx1"/>
                        </a:solidFill>
                        <a:latin typeface="Arial MT"/>
                        <a:cs typeface="Arial MT"/>
                      </a:endParaRPr>
                    </a:p>
                  </a:txBody>
                  <a:tcPr marL="0" marR="0" marT="3683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59055" algn="ctr">
                        <a:lnSpc>
                          <a:spcPts val="1110"/>
                        </a:lnSpc>
                        <a:spcBef>
                          <a:spcPts val="290"/>
                        </a:spcBef>
                      </a:pPr>
                      <a:r>
                        <a:rPr sz="1000" smtClean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4</a:t>
                      </a:r>
                      <a:r>
                        <a:rPr lang="es-ES" sz="1000" dirty="0" smtClean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3</a:t>
                      </a:r>
                      <a:r>
                        <a:rPr sz="1000" spc="-25" smtClean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cm</a:t>
                      </a:r>
                      <a:endParaRPr sz="1000">
                        <a:solidFill>
                          <a:schemeClr val="tx1"/>
                        </a:solidFill>
                        <a:latin typeface="Arial MT"/>
                        <a:cs typeface="Arial MT"/>
                      </a:endParaRPr>
                    </a:p>
                  </a:txBody>
                  <a:tcPr marL="0" marR="0" marT="3683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26034" algn="ctr">
                        <a:lnSpc>
                          <a:spcPts val="1110"/>
                        </a:lnSpc>
                        <a:spcBef>
                          <a:spcPts val="290"/>
                        </a:spcBef>
                      </a:pPr>
                      <a:r>
                        <a:rPr sz="1000" smtClean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4</a:t>
                      </a:r>
                      <a:r>
                        <a:rPr lang="es-ES" sz="1000" dirty="0" smtClean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6</a:t>
                      </a:r>
                      <a:r>
                        <a:rPr sz="1000" spc="10" smtClean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1000" spc="-25" dirty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cm</a:t>
                      </a:r>
                      <a:endParaRPr sz="1000">
                        <a:solidFill>
                          <a:schemeClr val="tx1"/>
                        </a:solidFill>
                        <a:latin typeface="Arial MT"/>
                        <a:cs typeface="Arial MT"/>
                      </a:endParaRPr>
                    </a:p>
                  </a:txBody>
                  <a:tcPr marL="0" marR="0" marT="3683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R="18415" algn="ctr">
                        <a:lnSpc>
                          <a:spcPts val="1110"/>
                        </a:lnSpc>
                        <a:spcBef>
                          <a:spcPts val="290"/>
                        </a:spcBef>
                      </a:pPr>
                      <a:r>
                        <a:rPr sz="1000" smtClean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5</a:t>
                      </a:r>
                      <a:r>
                        <a:rPr lang="es-ES" sz="1000" dirty="0" smtClean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3</a:t>
                      </a:r>
                      <a:r>
                        <a:rPr sz="1000" spc="15" smtClean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1000" spc="-25" dirty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cm</a:t>
                      </a:r>
                      <a:endParaRPr sz="1000">
                        <a:solidFill>
                          <a:schemeClr val="tx1"/>
                        </a:solidFill>
                        <a:latin typeface="Arial MT"/>
                        <a:cs typeface="Arial MT"/>
                      </a:endParaRPr>
                    </a:p>
                  </a:txBody>
                  <a:tcPr marL="0" marR="0" marT="3683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10"/>
                        </a:lnSpc>
                        <a:spcBef>
                          <a:spcPts val="290"/>
                        </a:spcBef>
                      </a:pPr>
                      <a:r>
                        <a:rPr sz="1000" dirty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58</a:t>
                      </a:r>
                      <a:r>
                        <a:rPr sz="1000" spc="10" dirty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1000" spc="-25" dirty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cm</a:t>
                      </a:r>
                      <a:endParaRPr sz="1000">
                        <a:solidFill>
                          <a:schemeClr val="tx1"/>
                        </a:solidFill>
                        <a:latin typeface="Arial MT"/>
                        <a:cs typeface="Arial MT"/>
                      </a:endParaRPr>
                    </a:p>
                  </a:txBody>
                  <a:tcPr marL="0" marR="0" marT="3683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92710" algn="ctr">
                        <a:lnSpc>
                          <a:spcPts val="1110"/>
                        </a:lnSpc>
                        <a:spcBef>
                          <a:spcPts val="290"/>
                        </a:spcBef>
                      </a:pPr>
                      <a:r>
                        <a:rPr sz="1000" smtClean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61</a:t>
                      </a:r>
                      <a:r>
                        <a:rPr sz="1000" spc="-25" smtClean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cm</a:t>
                      </a:r>
                      <a:endParaRPr sz="1000">
                        <a:solidFill>
                          <a:schemeClr val="tx1"/>
                        </a:solidFill>
                        <a:latin typeface="Arial MT"/>
                        <a:cs typeface="Arial MT"/>
                      </a:endParaRPr>
                    </a:p>
                  </a:txBody>
                  <a:tcPr marL="0" marR="0" marT="36830" marB="0"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4" name="object 30"/>
          <p:cNvGraphicFramePr>
            <a:graphicFrameLocks noGrp="1"/>
          </p:cNvGraphicFramePr>
          <p:nvPr/>
        </p:nvGraphicFramePr>
        <p:xfrm>
          <a:off x="1312548" y="6145530"/>
          <a:ext cx="4980302" cy="62039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54355"/>
                <a:gridCol w="660400"/>
                <a:gridCol w="583565"/>
                <a:gridCol w="716280"/>
                <a:gridCol w="583565"/>
                <a:gridCol w="627379"/>
                <a:gridCol w="627379"/>
                <a:gridCol w="627379"/>
              </a:tblGrid>
              <a:tr h="190500">
                <a:tc>
                  <a:txBody>
                    <a:bodyPr/>
                    <a:lstStyle/>
                    <a:p>
                      <a:pPr marL="20320">
                        <a:lnSpc>
                          <a:spcPts val="1105"/>
                        </a:lnSpc>
                      </a:pPr>
                      <a:r>
                        <a:rPr sz="1000" spc="-25" dirty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EU</a:t>
                      </a:r>
                      <a:endParaRPr sz="1000">
                        <a:solidFill>
                          <a:schemeClr val="tx1"/>
                        </a:solidFill>
                        <a:latin typeface="Arial MT"/>
                        <a:cs typeface="Arial MT"/>
                      </a:endParaRPr>
                    </a:p>
                  </a:txBody>
                  <a:tcPr marL="0" marR="0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32384" algn="ctr">
                        <a:lnSpc>
                          <a:spcPts val="1105"/>
                        </a:lnSpc>
                      </a:pPr>
                      <a:r>
                        <a:rPr sz="1000" spc="-25" dirty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XS</a:t>
                      </a:r>
                      <a:endParaRPr sz="1000">
                        <a:solidFill>
                          <a:schemeClr val="tx1"/>
                        </a:solidFill>
                        <a:latin typeface="Arial MT"/>
                        <a:cs typeface="Arial MT"/>
                      </a:endParaRPr>
                    </a:p>
                  </a:txBody>
                  <a:tcPr marL="0" marR="0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43815" algn="ctr">
                        <a:lnSpc>
                          <a:spcPts val="1105"/>
                        </a:lnSpc>
                      </a:pPr>
                      <a:r>
                        <a:rPr sz="1000" spc="-50" dirty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S</a:t>
                      </a:r>
                      <a:endParaRPr sz="1000">
                        <a:solidFill>
                          <a:schemeClr val="tx1"/>
                        </a:solidFill>
                        <a:latin typeface="Arial MT"/>
                        <a:cs typeface="Arial MT"/>
                      </a:endParaRPr>
                    </a:p>
                  </a:txBody>
                  <a:tcPr marL="0" marR="0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05"/>
                        </a:lnSpc>
                      </a:pPr>
                      <a:r>
                        <a:rPr sz="1000" spc="-50" dirty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M</a:t>
                      </a:r>
                      <a:endParaRPr sz="1000">
                        <a:solidFill>
                          <a:schemeClr val="tx1"/>
                        </a:solidFill>
                        <a:latin typeface="Arial MT"/>
                        <a:cs typeface="Arial MT"/>
                      </a:endParaRPr>
                    </a:p>
                  </a:txBody>
                  <a:tcPr marL="0" marR="0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R="36195" algn="ctr">
                        <a:lnSpc>
                          <a:spcPts val="1105"/>
                        </a:lnSpc>
                      </a:pPr>
                      <a:r>
                        <a:rPr sz="1000" spc="-50" dirty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L</a:t>
                      </a:r>
                      <a:endParaRPr sz="1000">
                        <a:solidFill>
                          <a:schemeClr val="tx1"/>
                        </a:solidFill>
                        <a:latin typeface="Arial MT"/>
                        <a:cs typeface="Arial MT"/>
                      </a:endParaRPr>
                    </a:p>
                  </a:txBody>
                  <a:tcPr marL="0" marR="0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05"/>
                        </a:lnSpc>
                      </a:pPr>
                      <a:r>
                        <a:rPr sz="1000" spc="-25" dirty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XL</a:t>
                      </a:r>
                      <a:endParaRPr sz="1000">
                        <a:solidFill>
                          <a:schemeClr val="tx1"/>
                        </a:solidFill>
                        <a:latin typeface="Arial MT"/>
                        <a:cs typeface="Arial MT"/>
                      </a:endParaRPr>
                    </a:p>
                  </a:txBody>
                  <a:tcPr marL="0" marR="0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05"/>
                        </a:lnSpc>
                      </a:pPr>
                      <a:r>
                        <a:rPr lang="es-ES" sz="1000" spc="-25" dirty="0" smtClean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2</a:t>
                      </a:r>
                      <a:r>
                        <a:rPr sz="1000" spc="-25" smtClean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XL</a:t>
                      </a:r>
                      <a:endParaRPr sz="1000">
                        <a:solidFill>
                          <a:schemeClr val="tx1"/>
                        </a:solidFill>
                        <a:latin typeface="Arial MT"/>
                        <a:cs typeface="Arial MT"/>
                      </a:endParaRPr>
                    </a:p>
                  </a:txBody>
                  <a:tcPr marL="0" marR="0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05"/>
                        </a:lnSpc>
                      </a:pPr>
                      <a:r>
                        <a:rPr lang="es-ES" sz="1000" spc="-20" dirty="0" smtClean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3</a:t>
                      </a:r>
                      <a:r>
                        <a:rPr sz="1000" spc="-20" smtClean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XL</a:t>
                      </a:r>
                      <a:endParaRPr sz="1000">
                        <a:solidFill>
                          <a:schemeClr val="tx1"/>
                        </a:solidFill>
                        <a:latin typeface="Arial MT"/>
                        <a:cs typeface="Arial MT"/>
                      </a:endParaRPr>
                    </a:p>
                  </a:txBody>
                  <a:tcPr marL="0" marR="0" marT="0" marB="0">
                    <a:solidFill>
                      <a:srgbClr val="92D050"/>
                    </a:solidFill>
                  </a:tcPr>
                </a:tc>
              </a:tr>
              <a:tr h="239395">
                <a:tc>
                  <a:txBody>
                    <a:bodyPr/>
                    <a:lstStyle/>
                    <a:p>
                      <a:pPr marL="20320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1000" spc="-10" dirty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Ancho</a:t>
                      </a:r>
                      <a:endParaRPr sz="1000">
                        <a:solidFill>
                          <a:schemeClr val="tx1"/>
                        </a:solidFill>
                        <a:latin typeface="Arial MT"/>
                        <a:cs typeface="Arial MT"/>
                      </a:endParaRPr>
                    </a:p>
                  </a:txBody>
                  <a:tcPr marL="0" marR="0" marT="3683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32384" algn="ctr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lang="es-ES" sz="1000" spc="0" dirty="0" smtClean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51</a:t>
                      </a:r>
                      <a:r>
                        <a:rPr sz="1000" spc="10" smtClean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1000" spc="-25" dirty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cm</a:t>
                      </a:r>
                      <a:endParaRPr sz="1000">
                        <a:solidFill>
                          <a:schemeClr val="tx1"/>
                        </a:solidFill>
                        <a:latin typeface="Arial MT"/>
                        <a:cs typeface="Arial MT"/>
                      </a:endParaRPr>
                    </a:p>
                  </a:txBody>
                  <a:tcPr marL="0" marR="0" marT="3683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43815" algn="ctr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1000" smtClean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5</a:t>
                      </a:r>
                      <a:r>
                        <a:rPr lang="es-ES" sz="1000" dirty="0" smtClean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4</a:t>
                      </a:r>
                      <a:r>
                        <a:rPr sz="1000" spc="10" smtClean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1000" spc="-25" dirty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cm</a:t>
                      </a:r>
                      <a:endParaRPr sz="1000">
                        <a:solidFill>
                          <a:schemeClr val="tx1"/>
                        </a:solidFill>
                        <a:latin typeface="Arial MT"/>
                        <a:cs typeface="Arial MT"/>
                      </a:endParaRPr>
                    </a:p>
                  </a:txBody>
                  <a:tcPr marL="0" marR="0" marT="3683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1000" smtClean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5</a:t>
                      </a:r>
                      <a:r>
                        <a:rPr lang="es-ES" sz="1000" dirty="0" smtClean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7</a:t>
                      </a:r>
                      <a:r>
                        <a:rPr sz="1000" spc="20" smtClean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1000" spc="-25" dirty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cm</a:t>
                      </a:r>
                      <a:endParaRPr sz="1000">
                        <a:solidFill>
                          <a:schemeClr val="tx1"/>
                        </a:solidFill>
                        <a:latin typeface="Arial MT"/>
                        <a:cs typeface="Arial MT"/>
                      </a:endParaRPr>
                    </a:p>
                  </a:txBody>
                  <a:tcPr marL="0" marR="0" marT="3683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R="36195" algn="ctr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lang="es-ES" sz="1000" spc="0" dirty="0" smtClean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60</a:t>
                      </a:r>
                      <a:r>
                        <a:rPr sz="1000" spc="10" smtClean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1000" spc="-25" dirty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cm</a:t>
                      </a:r>
                      <a:endParaRPr sz="1000">
                        <a:solidFill>
                          <a:schemeClr val="tx1"/>
                        </a:solidFill>
                        <a:latin typeface="Arial MT"/>
                        <a:cs typeface="Arial MT"/>
                      </a:endParaRPr>
                    </a:p>
                  </a:txBody>
                  <a:tcPr marL="0" marR="0" marT="3683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lang="es-ES" sz="1000" spc="0" dirty="0" smtClean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63</a:t>
                      </a:r>
                      <a:r>
                        <a:rPr sz="1000" spc="10" smtClean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1000" spc="-25" dirty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cm</a:t>
                      </a:r>
                      <a:endParaRPr sz="1000">
                        <a:solidFill>
                          <a:schemeClr val="tx1"/>
                        </a:solidFill>
                        <a:latin typeface="Arial MT"/>
                        <a:cs typeface="Arial MT"/>
                      </a:endParaRPr>
                    </a:p>
                  </a:txBody>
                  <a:tcPr marL="0" marR="0" marT="3683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1000" smtClean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6</a:t>
                      </a:r>
                      <a:r>
                        <a:rPr lang="es-ES" sz="1000" dirty="0" smtClean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6</a:t>
                      </a:r>
                      <a:r>
                        <a:rPr sz="1000" spc="10" smtClean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1000" spc="-25" dirty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cm</a:t>
                      </a:r>
                      <a:endParaRPr sz="1000">
                        <a:solidFill>
                          <a:schemeClr val="tx1"/>
                        </a:solidFill>
                        <a:latin typeface="Arial MT"/>
                        <a:cs typeface="Arial MT"/>
                      </a:endParaRPr>
                    </a:p>
                  </a:txBody>
                  <a:tcPr marL="0" marR="0" marT="3683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lang="es-ES" sz="1000" spc="10" dirty="0" smtClean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70</a:t>
                      </a:r>
                      <a:r>
                        <a:rPr sz="1000" spc="10" smtClean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1000" spc="-25" dirty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cm</a:t>
                      </a:r>
                      <a:endParaRPr sz="1000">
                        <a:solidFill>
                          <a:schemeClr val="tx1"/>
                        </a:solidFill>
                        <a:latin typeface="Arial MT"/>
                        <a:cs typeface="Arial MT"/>
                      </a:endParaRPr>
                    </a:p>
                  </a:txBody>
                  <a:tcPr marL="0" marR="0" marT="36830" marB="0">
                    <a:solidFill>
                      <a:srgbClr val="92D050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marL="20320">
                        <a:lnSpc>
                          <a:spcPts val="1110"/>
                        </a:lnSpc>
                        <a:spcBef>
                          <a:spcPts val="290"/>
                        </a:spcBef>
                      </a:pPr>
                      <a:r>
                        <a:rPr sz="1000" spc="-10" dirty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Largo</a:t>
                      </a:r>
                      <a:endParaRPr sz="1000">
                        <a:solidFill>
                          <a:schemeClr val="tx1"/>
                        </a:solidFill>
                        <a:latin typeface="Arial MT"/>
                        <a:cs typeface="Arial MT"/>
                      </a:endParaRPr>
                    </a:p>
                  </a:txBody>
                  <a:tcPr marL="0" marR="0" marT="3683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32384" algn="ctr">
                        <a:lnSpc>
                          <a:spcPts val="1110"/>
                        </a:lnSpc>
                        <a:spcBef>
                          <a:spcPts val="290"/>
                        </a:spcBef>
                      </a:pPr>
                      <a:r>
                        <a:rPr lang="es-ES" sz="1000" spc="0" dirty="0" smtClean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63</a:t>
                      </a:r>
                      <a:r>
                        <a:rPr sz="1000" spc="10" smtClean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1000" spc="-25" dirty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cm</a:t>
                      </a:r>
                      <a:endParaRPr sz="1000">
                        <a:solidFill>
                          <a:schemeClr val="tx1"/>
                        </a:solidFill>
                        <a:latin typeface="Arial MT"/>
                        <a:cs typeface="Arial MT"/>
                      </a:endParaRPr>
                    </a:p>
                  </a:txBody>
                  <a:tcPr marL="0" marR="0" marT="3683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43815" algn="ctr">
                        <a:lnSpc>
                          <a:spcPts val="1110"/>
                        </a:lnSpc>
                        <a:spcBef>
                          <a:spcPts val="290"/>
                        </a:spcBef>
                      </a:pPr>
                      <a:r>
                        <a:rPr lang="es-ES" sz="1000" spc="0" dirty="0" smtClean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66</a:t>
                      </a:r>
                      <a:r>
                        <a:rPr sz="1000" spc="10" smtClean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1000" spc="-25" dirty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cm</a:t>
                      </a:r>
                      <a:endParaRPr sz="1000">
                        <a:solidFill>
                          <a:schemeClr val="tx1"/>
                        </a:solidFill>
                        <a:latin typeface="Arial MT"/>
                        <a:cs typeface="Arial MT"/>
                      </a:endParaRPr>
                    </a:p>
                  </a:txBody>
                  <a:tcPr marL="0" marR="0" marT="3683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10"/>
                        </a:lnSpc>
                        <a:spcBef>
                          <a:spcPts val="290"/>
                        </a:spcBef>
                      </a:pPr>
                      <a:r>
                        <a:rPr lang="es-ES" sz="1000" spc="0" dirty="0" smtClean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69</a:t>
                      </a:r>
                      <a:r>
                        <a:rPr sz="1000" spc="10" smtClean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1000" spc="-25" dirty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cm</a:t>
                      </a:r>
                      <a:endParaRPr sz="1000">
                        <a:solidFill>
                          <a:schemeClr val="tx1"/>
                        </a:solidFill>
                        <a:latin typeface="Arial MT"/>
                        <a:cs typeface="Arial MT"/>
                      </a:endParaRPr>
                    </a:p>
                  </a:txBody>
                  <a:tcPr marL="0" marR="0" marT="3683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R="36195" algn="ctr">
                        <a:lnSpc>
                          <a:spcPts val="1110"/>
                        </a:lnSpc>
                        <a:spcBef>
                          <a:spcPts val="290"/>
                        </a:spcBef>
                      </a:pPr>
                      <a:r>
                        <a:rPr lang="es-ES" sz="1000" spc="0" dirty="0" smtClean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72</a:t>
                      </a:r>
                      <a:r>
                        <a:rPr sz="1000" spc="10" smtClean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1000" spc="-25" dirty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cm</a:t>
                      </a:r>
                      <a:endParaRPr sz="1000">
                        <a:solidFill>
                          <a:schemeClr val="tx1"/>
                        </a:solidFill>
                        <a:latin typeface="Arial MT"/>
                        <a:cs typeface="Arial MT"/>
                      </a:endParaRPr>
                    </a:p>
                  </a:txBody>
                  <a:tcPr marL="0" marR="0" marT="3683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10"/>
                        </a:lnSpc>
                        <a:spcBef>
                          <a:spcPts val="290"/>
                        </a:spcBef>
                      </a:pPr>
                      <a:r>
                        <a:rPr sz="1000" dirty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76</a:t>
                      </a:r>
                      <a:r>
                        <a:rPr sz="1000" spc="10" dirty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1000" spc="-25" dirty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cm</a:t>
                      </a:r>
                      <a:endParaRPr sz="1000">
                        <a:solidFill>
                          <a:schemeClr val="tx1"/>
                        </a:solidFill>
                        <a:latin typeface="Arial MT"/>
                        <a:cs typeface="Arial MT"/>
                      </a:endParaRPr>
                    </a:p>
                  </a:txBody>
                  <a:tcPr marL="0" marR="0" marT="3683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10"/>
                        </a:lnSpc>
                        <a:spcBef>
                          <a:spcPts val="290"/>
                        </a:spcBef>
                      </a:pPr>
                      <a:r>
                        <a:rPr sz="1000" dirty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78</a:t>
                      </a:r>
                      <a:r>
                        <a:rPr sz="1000" spc="10" dirty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1000" spc="-25" dirty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cm</a:t>
                      </a:r>
                      <a:endParaRPr sz="1000">
                        <a:solidFill>
                          <a:schemeClr val="tx1"/>
                        </a:solidFill>
                        <a:latin typeface="Arial MT"/>
                        <a:cs typeface="Arial MT"/>
                      </a:endParaRPr>
                    </a:p>
                  </a:txBody>
                  <a:tcPr marL="0" marR="0" marT="3683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10"/>
                        </a:lnSpc>
                        <a:spcBef>
                          <a:spcPts val="290"/>
                        </a:spcBef>
                      </a:pPr>
                      <a:r>
                        <a:rPr sz="1000" smtClean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8</a:t>
                      </a:r>
                      <a:r>
                        <a:rPr lang="es-ES" sz="1000" dirty="0" smtClean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1</a:t>
                      </a:r>
                      <a:r>
                        <a:rPr sz="1000" spc="10" smtClean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1000" spc="-25" dirty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cm</a:t>
                      </a:r>
                      <a:endParaRPr sz="1000">
                        <a:solidFill>
                          <a:schemeClr val="tx1"/>
                        </a:solidFill>
                        <a:latin typeface="Arial MT"/>
                        <a:cs typeface="Arial MT"/>
                      </a:endParaRPr>
                    </a:p>
                  </a:txBody>
                  <a:tcPr marL="0" marR="0" marT="36830" marB="0"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  <p:sp>
        <p:nvSpPr>
          <p:cNvPr id="25" name="object 29"/>
          <p:cNvSpPr txBox="1"/>
          <p:nvPr/>
        </p:nvSpPr>
        <p:spPr>
          <a:xfrm>
            <a:off x="1339850" y="4660900"/>
            <a:ext cx="806450" cy="163506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950" b="1" spc="-10" smtClean="0">
                <a:solidFill>
                  <a:schemeClr val="tx1"/>
                </a:solidFill>
                <a:latin typeface="Arial"/>
                <a:cs typeface="Arial"/>
              </a:rPr>
              <a:t>TALLAS</a:t>
            </a:r>
            <a:r>
              <a:rPr lang="es-ES" sz="950" b="1" spc="-10" dirty="0" smtClean="0">
                <a:solidFill>
                  <a:schemeClr val="tx1"/>
                </a:solidFill>
                <a:latin typeface="Arial"/>
                <a:cs typeface="Arial"/>
              </a:rPr>
              <a:t> Niño</a:t>
            </a:r>
            <a:endParaRPr sz="95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26" name="25 Estrella de 5 puntas"/>
          <p:cNvSpPr/>
          <p:nvPr/>
        </p:nvSpPr>
        <p:spPr>
          <a:xfrm>
            <a:off x="2101850" y="4660900"/>
            <a:ext cx="228600" cy="152400"/>
          </a:xfrm>
          <a:prstGeom prst="star5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1" name="object 29"/>
          <p:cNvSpPr txBox="1"/>
          <p:nvPr/>
        </p:nvSpPr>
        <p:spPr>
          <a:xfrm>
            <a:off x="1348738" y="5916619"/>
            <a:ext cx="981712" cy="163506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950" b="1" spc="-10" smtClean="0">
                <a:solidFill>
                  <a:schemeClr val="tx1"/>
                </a:solidFill>
                <a:latin typeface="Arial"/>
                <a:cs typeface="Arial"/>
              </a:rPr>
              <a:t>TALLAS</a:t>
            </a:r>
            <a:r>
              <a:rPr lang="es-ES" sz="950" b="1" spc="-10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lang="es-ES" sz="950" b="1" spc="-10" dirty="0" smtClean="0">
                <a:solidFill>
                  <a:schemeClr val="tx1"/>
                </a:solidFill>
                <a:latin typeface="Arial"/>
                <a:cs typeface="Arial"/>
              </a:rPr>
              <a:t>Adulto</a:t>
            </a:r>
            <a:endParaRPr sz="950">
              <a:solidFill>
                <a:schemeClr val="tx1"/>
              </a:solidFill>
              <a:latin typeface="Arial"/>
              <a:cs typeface="Arial"/>
            </a:endParaRPr>
          </a:p>
        </p:txBody>
      </p:sp>
      <p:pic>
        <p:nvPicPr>
          <p:cNvPr id="36" name="object 55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3345573" y="7753603"/>
            <a:ext cx="254000" cy="152400"/>
          </a:xfrm>
          <a:prstGeom prst="rect">
            <a:avLst/>
          </a:prstGeom>
        </p:spPr>
      </p:pic>
      <p:grpSp>
        <p:nvGrpSpPr>
          <p:cNvPr id="37" name="36 Grupo"/>
          <p:cNvGrpSpPr/>
          <p:nvPr/>
        </p:nvGrpSpPr>
        <p:grpSpPr>
          <a:xfrm>
            <a:off x="120650" y="7251700"/>
            <a:ext cx="7234352" cy="3092703"/>
            <a:chOff x="120650" y="6337300"/>
            <a:chExt cx="7234352" cy="3092703"/>
          </a:xfrm>
        </p:grpSpPr>
        <p:grpSp>
          <p:nvGrpSpPr>
            <p:cNvPr id="38" name="object 19"/>
            <p:cNvGrpSpPr/>
            <p:nvPr/>
          </p:nvGrpSpPr>
          <p:grpSpPr>
            <a:xfrm>
              <a:off x="321576" y="6462903"/>
              <a:ext cx="254000" cy="152400"/>
              <a:chOff x="321576" y="6462903"/>
              <a:chExt cx="254000" cy="152400"/>
            </a:xfrm>
          </p:grpSpPr>
          <p:pic>
            <p:nvPicPr>
              <p:cNvPr id="180" name="object 20"/>
              <p:cNvPicPr/>
              <p:nvPr/>
            </p:nvPicPr>
            <p:blipFill>
              <a:blip r:embed="rId8" cstate="print"/>
              <a:stretch>
                <a:fillRect/>
              </a:stretch>
            </p:blipFill>
            <p:spPr>
              <a:xfrm>
                <a:off x="321576" y="6462903"/>
                <a:ext cx="253999" cy="152400"/>
              </a:xfrm>
              <a:prstGeom prst="rect">
                <a:avLst/>
              </a:prstGeom>
            </p:spPr>
          </p:pic>
          <p:sp>
            <p:nvSpPr>
              <p:cNvPr id="181" name="object 21"/>
              <p:cNvSpPr/>
              <p:nvPr/>
            </p:nvSpPr>
            <p:spPr>
              <a:xfrm>
                <a:off x="321576" y="6462903"/>
                <a:ext cx="254000" cy="152400"/>
              </a:xfrm>
              <a:custGeom>
                <a:avLst/>
                <a:gdLst/>
                <a:ahLst/>
                <a:cxnLst/>
                <a:rect l="l" t="t" r="r" b="b"/>
                <a:pathLst>
                  <a:path w="254000" h="152400">
                    <a:moveTo>
                      <a:pt x="0" y="0"/>
                    </a:moveTo>
                    <a:lnTo>
                      <a:pt x="254000" y="0"/>
                    </a:lnTo>
                    <a:lnTo>
                      <a:pt x="254000" y="152400"/>
                    </a:lnTo>
                    <a:lnTo>
                      <a:pt x="0" y="152400"/>
                    </a:lnTo>
                    <a:lnTo>
                      <a:pt x="0" y="0"/>
                    </a:lnTo>
                    <a:close/>
                  </a:path>
                </a:pathLst>
              </a:custGeom>
              <a:ln w="3175">
                <a:solidFill>
                  <a:srgbClr val="000000"/>
                </a:solidFill>
              </a:ln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sp>
          <p:nvSpPr>
            <p:cNvPr id="39" name="object 22"/>
            <p:cNvSpPr txBox="1"/>
            <p:nvPr/>
          </p:nvSpPr>
          <p:spPr>
            <a:xfrm>
              <a:off x="344258" y="6618985"/>
              <a:ext cx="208915" cy="201295"/>
            </a:xfrm>
            <a:prstGeom prst="rect">
              <a:avLst/>
            </a:prstGeom>
          </p:spPr>
          <p:txBody>
            <a:bodyPr vert="horz" wrap="square" lIns="0" tIns="8890" rIns="0" bIns="0" rtlCol="0">
              <a:spAutoFit/>
            </a:bodyPr>
            <a:lstStyle/>
            <a:p>
              <a:pPr marL="20320" marR="5080" indent="-8255">
                <a:lnSpc>
                  <a:spcPct val="106800"/>
                </a:lnSpc>
                <a:spcBef>
                  <a:spcPts val="70"/>
                </a:spcBef>
              </a:pPr>
              <a:r>
                <a:rPr sz="550" spc="-20" dirty="0">
                  <a:latin typeface="Arial MT"/>
                  <a:cs typeface="Arial MT"/>
                </a:rPr>
                <a:t>White</a:t>
              </a:r>
              <a:r>
                <a:rPr sz="550" spc="500" dirty="0">
                  <a:latin typeface="Arial MT"/>
                  <a:cs typeface="Arial MT"/>
                </a:rPr>
                <a:t> </a:t>
              </a:r>
              <a:r>
                <a:rPr sz="550" spc="-20" dirty="0">
                  <a:latin typeface="Arial MT"/>
                  <a:cs typeface="Arial MT"/>
                </a:rPr>
                <a:t>(WH)</a:t>
              </a:r>
              <a:endParaRPr sz="550">
                <a:latin typeface="Arial MT"/>
                <a:cs typeface="Arial MT"/>
              </a:endParaRPr>
            </a:p>
          </p:txBody>
        </p:sp>
        <p:pic>
          <p:nvPicPr>
            <p:cNvPr id="40" name="object 23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926350" y="6462903"/>
              <a:ext cx="254000" cy="152400"/>
            </a:xfrm>
            <a:prstGeom prst="rect">
              <a:avLst/>
            </a:prstGeom>
          </p:spPr>
        </p:pic>
        <p:sp>
          <p:nvSpPr>
            <p:cNvPr id="41" name="object 24"/>
            <p:cNvSpPr txBox="1"/>
            <p:nvPr/>
          </p:nvSpPr>
          <p:spPr>
            <a:xfrm>
              <a:off x="953020" y="6618985"/>
              <a:ext cx="200660" cy="201295"/>
            </a:xfrm>
            <a:prstGeom prst="rect">
              <a:avLst/>
            </a:prstGeom>
          </p:spPr>
          <p:txBody>
            <a:bodyPr vert="horz" wrap="square" lIns="0" tIns="8890" rIns="0" bIns="0" rtlCol="0">
              <a:spAutoFit/>
            </a:bodyPr>
            <a:lstStyle/>
            <a:p>
              <a:pPr marL="28575" marR="5080" indent="-16510">
                <a:lnSpc>
                  <a:spcPct val="106800"/>
                </a:lnSpc>
                <a:spcBef>
                  <a:spcPts val="70"/>
                </a:spcBef>
              </a:pPr>
              <a:r>
                <a:rPr sz="550" spc="-10" dirty="0">
                  <a:latin typeface="Arial MT"/>
                  <a:cs typeface="Arial MT"/>
                </a:rPr>
                <a:t>Black</a:t>
              </a:r>
              <a:r>
                <a:rPr sz="550" spc="500" dirty="0">
                  <a:latin typeface="Arial MT"/>
                  <a:cs typeface="Arial MT"/>
                </a:rPr>
                <a:t> </a:t>
              </a:r>
              <a:r>
                <a:rPr sz="550" spc="-20" dirty="0">
                  <a:latin typeface="Arial MT"/>
                  <a:cs typeface="Arial MT"/>
                </a:rPr>
                <a:t>(BK)</a:t>
              </a:r>
              <a:endParaRPr sz="550">
                <a:latin typeface="Arial MT"/>
                <a:cs typeface="Arial MT"/>
              </a:endParaRPr>
            </a:p>
          </p:txBody>
        </p:sp>
        <p:pic>
          <p:nvPicPr>
            <p:cNvPr id="42" name="object 25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31124" y="6462903"/>
              <a:ext cx="254000" cy="152400"/>
            </a:xfrm>
            <a:prstGeom prst="rect">
              <a:avLst/>
            </a:prstGeom>
          </p:spPr>
        </p:pic>
        <p:sp>
          <p:nvSpPr>
            <p:cNvPr id="43" name="object 26"/>
            <p:cNvSpPr txBox="1"/>
            <p:nvPr/>
          </p:nvSpPr>
          <p:spPr>
            <a:xfrm>
              <a:off x="1569796" y="6618985"/>
              <a:ext cx="177165" cy="201295"/>
            </a:xfrm>
            <a:prstGeom prst="rect">
              <a:avLst/>
            </a:prstGeom>
          </p:spPr>
          <p:txBody>
            <a:bodyPr vert="horz" wrap="square" lIns="0" tIns="8890" rIns="0" bIns="0" rtlCol="0">
              <a:spAutoFit/>
            </a:bodyPr>
            <a:lstStyle/>
            <a:p>
              <a:pPr marL="12700" marR="5080" indent="9525">
                <a:lnSpc>
                  <a:spcPct val="106800"/>
                </a:lnSpc>
                <a:spcBef>
                  <a:spcPts val="70"/>
                </a:spcBef>
              </a:pPr>
              <a:r>
                <a:rPr sz="550" spc="-25" dirty="0">
                  <a:latin typeface="Arial MT"/>
                  <a:cs typeface="Arial MT"/>
                </a:rPr>
                <a:t>Red</a:t>
              </a:r>
              <a:r>
                <a:rPr sz="550" spc="500" dirty="0">
                  <a:latin typeface="Arial MT"/>
                  <a:cs typeface="Arial MT"/>
                </a:rPr>
                <a:t> </a:t>
              </a:r>
              <a:r>
                <a:rPr sz="550" spc="-20" dirty="0">
                  <a:latin typeface="Arial MT"/>
                  <a:cs typeface="Arial MT"/>
                </a:rPr>
                <a:t>(RD)</a:t>
              </a:r>
              <a:endParaRPr sz="550">
                <a:latin typeface="Arial MT"/>
                <a:cs typeface="Arial MT"/>
              </a:endParaRPr>
            </a:p>
          </p:txBody>
        </p:sp>
        <p:pic>
          <p:nvPicPr>
            <p:cNvPr id="44" name="object 27"/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2135898" y="6462903"/>
              <a:ext cx="254000" cy="152400"/>
            </a:xfrm>
            <a:prstGeom prst="rect">
              <a:avLst/>
            </a:prstGeom>
          </p:spPr>
        </p:pic>
        <p:sp>
          <p:nvSpPr>
            <p:cNvPr id="45" name="object 28"/>
            <p:cNvSpPr txBox="1"/>
            <p:nvPr/>
          </p:nvSpPr>
          <p:spPr>
            <a:xfrm>
              <a:off x="2168550" y="6618985"/>
              <a:ext cx="188595" cy="201295"/>
            </a:xfrm>
            <a:prstGeom prst="rect">
              <a:avLst/>
            </a:prstGeom>
          </p:spPr>
          <p:txBody>
            <a:bodyPr vert="horz" wrap="square" lIns="0" tIns="8890" rIns="0" bIns="0" rtlCol="0">
              <a:spAutoFit/>
            </a:bodyPr>
            <a:lstStyle/>
            <a:p>
              <a:pPr marL="20320" marR="5080" indent="-8255">
                <a:lnSpc>
                  <a:spcPct val="106800"/>
                </a:lnSpc>
                <a:spcBef>
                  <a:spcPts val="70"/>
                </a:spcBef>
              </a:pPr>
              <a:r>
                <a:rPr sz="550" spc="-20" dirty="0">
                  <a:latin typeface="Arial MT"/>
                  <a:cs typeface="Arial MT"/>
                </a:rPr>
                <a:t>Navy</a:t>
              </a:r>
              <a:r>
                <a:rPr sz="550" spc="500" dirty="0">
                  <a:latin typeface="Arial MT"/>
                  <a:cs typeface="Arial MT"/>
                </a:rPr>
                <a:t> </a:t>
              </a:r>
              <a:r>
                <a:rPr sz="550" spc="-20" dirty="0">
                  <a:latin typeface="Arial MT"/>
                  <a:cs typeface="Arial MT"/>
                </a:rPr>
                <a:t>(NY)</a:t>
              </a:r>
              <a:endParaRPr sz="550">
                <a:latin typeface="Arial MT"/>
                <a:cs typeface="Arial MT"/>
              </a:endParaRPr>
            </a:p>
          </p:txBody>
        </p:sp>
        <p:pic>
          <p:nvPicPr>
            <p:cNvPr id="46" name="object 29"/>
            <p:cNvPicPr/>
            <p:nvPr/>
          </p:nvPicPr>
          <p:blipFill>
            <a:blip r:embed="rId12" cstate="print"/>
            <a:stretch>
              <a:fillRect/>
            </a:stretch>
          </p:blipFill>
          <p:spPr>
            <a:xfrm>
              <a:off x="2740672" y="6462903"/>
              <a:ext cx="254000" cy="152400"/>
            </a:xfrm>
            <a:prstGeom prst="rect">
              <a:avLst/>
            </a:prstGeom>
          </p:spPr>
        </p:pic>
        <p:sp>
          <p:nvSpPr>
            <p:cNvPr id="47" name="object 30"/>
            <p:cNvSpPr txBox="1"/>
            <p:nvPr/>
          </p:nvSpPr>
          <p:spPr>
            <a:xfrm>
              <a:off x="2681681" y="6618985"/>
              <a:ext cx="372110" cy="201295"/>
            </a:xfrm>
            <a:prstGeom prst="rect">
              <a:avLst/>
            </a:prstGeom>
          </p:spPr>
          <p:txBody>
            <a:bodyPr vert="horz" wrap="square" lIns="0" tIns="8890" rIns="0" bIns="0" rtlCol="0">
              <a:spAutoFit/>
            </a:bodyPr>
            <a:lstStyle/>
            <a:p>
              <a:pPr marL="111760" marR="5080" indent="-99695">
                <a:lnSpc>
                  <a:spcPct val="106800"/>
                </a:lnSpc>
                <a:spcBef>
                  <a:spcPts val="70"/>
                </a:spcBef>
              </a:pPr>
              <a:r>
                <a:rPr sz="550" dirty="0">
                  <a:latin typeface="Arial MT"/>
                  <a:cs typeface="Arial MT"/>
                </a:rPr>
                <a:t>Royal</a:t>
              </a:r>
              <a:r>
                <a:rPr sz="550" spc="25" dirty="0">
                  <a:latin typeface="Arial MT"/>
                  <a:cs typeface="Arial MT"/>
                </a:rPr>
                <a:t> </a:t>
              </a:r>
              <a:r>
                <a:rPr sz="550" spc="-20" dirty="0">
                  <a:latin typeface="Arial MT"/>
                  <a:cs typeface="Arial MT"/>
                </a:rPr>
                <a:t>Blue</a:t>
              </a:r>
              <a:r>
                <a:rPr sz="550" spc="500" dirty="0">
                  <a:latin typeface="Arial MT"/>
                  <a:cs typeface="Arial MT"/>
                </a:rPr>
                <a:t> </a:t>
              </a:r>
              <a:r>
                <a:rPr sz="550" spc="-20" dirty="0">
                  <a:latin typeface="Arial MT"/>
                  <a:cs typeface="Arial MT"/>
                </a:rPr>
                <a:t>(RB)</a:t>
              </a:r>
              <a:endParaRPr sz="550">
                <a:latin typeface="Arial MT"/>
                <a:cs typeface="Arial MT"/>
              </a:endParaRPr>
            </a:p>
          </p:txBody>
        </p:sp>
        <p:pic>
          <p:nvPicPr>
            <p:cNvPr id="48" name="object 31"/>
            <p:cNvPicPr/>
            <p:nvPr/>
          </p:nvPicPr>
          <p:blipFill>
            <a:blip r:embed="rId13" cstate="print"/>
            <a:stretch>
              <a:fillRect/>
            </a:stretch>
          </p:blipFill>
          <p:spPr>
            <a:xfrm>
              <a:off x="3345573" y="6462903"/>
              <a:ext cx="254000" cy="152400"/>
            </a:xfrm>
            <a:prstGeom prst="rect">
              <a:avLst/>
            </a:prstGeom>
          </p:spPr>
        </p:pic>
        <p:sp>
          <p:nvSpPr>
            <p:cNvPr id="49" name="object 32"/>
            <p:cNvSpPr txBox="1"/>
            <p:nvPr/>
          </p:nvSpPr>
          <p:spPr>
            <a:xfrm>
              <a:off x="3376180" y="6618985"/>
              <a:ext cx="193040" cy="201295"/>
            </a:xfrm>
            <a:prstGeom prst="rect">
              <a:avLst/>
            </a:prstGeom>
          </p:spPr>
          <p:txBody>
            <a:bodyPr vert="horz" wrap="square" lIns="0" tIns="8890" rIns="0" bIns="0" rtlCol="0">
              <a:spAutoFit/>
            </a:bodyPr>
            <a:lstStyle/>
            <a:p>
              <a:pPr marL="20320" marR="5080" indent="-8255">
                <a:lnSpc>
                  <a:spcPct val="106800"/>
                </a:lnSpc>
                <a:spcBef>
                  <a:spcPts val="70"/>
                </a:spcBef>
              </a:pPr>
              <a:r>
                <a:rPr sz="550" spc="-20" dirty="0">
                  <a:latin typeface="Arial MT"/>
                  <a:cs typeface="Arial MT"/>
                </a:rPr>
                <a:t>Aqua</a:t>
              </a:r>
              <a:r>
                <a:rPr sz="550" spc="500" dirty="0">
                  <a:latin typeface="Arial MT"/>
                  <a:cs typeface="Arial MT"/>
                </a:rPr>
                <a:t> </a:t>
              </a:r>
              <a:r>
                <a:rPr sz="550" spc="-20" dirty="0">
                  <a:latin typeface="Arial MT"/>
                  <a:cs typeface="Arial MT"/>
                </a:rPr>
                <a:t>(AQ)</a:t>
              </a:r>
              <a:endParaRPr sz="550">
                <a:latin typeface="Arial MT"/>
                <a:cs typeface="Arial MT"/>
              </a:endParaRPr>
            </a:p>
          </p:txBody>
        </p:sp>
        <p:pic>
          <p:nvPicPr>
            <p:cNvPr id="50" name="object 33"/>
            <p:cNvPicPr/>
            <p:nvPr/>
          </p:nvPicPr>
          <p:blipFill>
            <a:blip r:embed="rId14" cstate="print"/>
            <a:stretch>
              <a:fillRect/>
            </a:stretch>
          </p:blipFill>
          <p:spPr>
            <a:xfrm>
              <a:off x="3950347" y="6462903"/>
              <a:ext cx="254000" cy="152400"/>
            </a:xfrm>
            <a:prstGeom prst="rect">
              <a:avLst/>
            </a:prstGeom>
          </p:spPr>
        </p:pic>
        <p:sp>
          <p:nvSpPr>
            <p:cNvPr id="51" name="object 34"/>
            <p:cNvSpPr txBox="1"/>
            <p:nvPr/>
          </p:nvSpPr>
          <p:spPr>
            <a:xfrm>
              <a:off x="3855478" y="6618985"/>
              <a:ext cx="443865" cy="201295"/>
            </a:xfrm>
            <a:prstGeom prst="rect">
              <a:avLst/>
            </a:prstGeom>
          </p:spPr>
          <p:txBody>
            <a:bodyPr vert="horz" wrap="square" lIns="0" tIns="8890" rIns="0" bIns="0" rtlCol="0">
              <a:spAutoFit/>
            </a:bodyPr>
            <a:lstStyle/>
            <a:p>
              <a:pPr marL="149860" marR="5080" indent="-137795">
                <a:lnSpc>
                  <a:spcPct val="106800"/>
                </a:lnSpc>
                <a:spcBef>
                  <a:spcPts val="70"/>
                </a:spcBef>
              </a:pPr>
              <a:r>
                <a:rPr sz="550" dirty="0">
                  <a:latin typeface="Arial MT"/>
                  <a:cs typeface="Arial MT"/>
                </a:rPr>
                <a:t>Ash</a:t>
              </a:r>
              <a:r>
                <a:rPr sz="550" spc="25" dirty="0">
                  <a:latin typeface="Arial MT"/>
                  <a:cs typeface="Arial MT"/>
                </a:rPr>
                <a:t> </a:t>
              </a:r>
              <a:r>
                <a:rPr sz="550" spc="-10" dirty="0">
                  <a:latin typeface="Arial MT"/>
                  <a:cs typeface="Arial MT"/>
                </a:rPr>
                <a:t>Melange</a:t>
              </a:r>
              <a:r>
                <a:rPr sz="550" spc="500" dirty="0">
                  <a:latin typeface="Arial MT"/>
                  <a:cs typeface="Arial MT"/>
                </a:rPr>
                <a:t> </a:t>
              </a:r>
              <a:r>
                <a:rPr sz="550" spc="-20" dirty="0">
                  <a:latin typeface="Arial MT"/>
                  <a:cs typeface="Arial MT"/>
                </a:rPr>
                <a:t>(AS)</a:t>
              </a:r>
              <a:endParaRPr sz="550">
                <a:latin typeface="Arial MT"/>
                <a:cs typeface="Arial MT"/>
              </a:endParaRPr>
            </a:p>
          </p:txBody>
        </p:sp>
        <p:pic>
          <p:nvPicPr>
            <p:cNvPr id="52" name="object 35"/>
            <p:cNvPicPr/>
            <p:nvPr/>
          </p:nvPicPr>
          <p:blipFill>
            <a:blip r:embed="rId15" cstate="print"/>
            <a:stretch>
              <a:fillRect/>
            </a:stretch>
          </p:blipFill>
          <p:spPr>
            <a:xfrm>
              <a:off x="4555121" y="6462903"/>
              <a:ext cx="254000" cy="152400"/>
            </a:xfrm>
            <a:prstGeom prst="rect">
              <a:avLst/>
            </a:prstGeom>
          </p:spPr>
        </p:pic>
        <p:sp>
          <p:nvSpPr>
            <p:cNvPr id="53" name="object 36"/>
            <p:cNvSpPr txBox="1"/>
            <p:nvPr/>
          </p:nvSpPr>
          <p:spPr>
            <a:xfrm>
              <a:off x="4468202" y="6618985"/>
              <a:ext cx="427990" cy="201295"/>
            </a:xfrm>
            <a:prstGeom prst="rect">
              <a:avLst/>
            </a:prstGeom>
          </p:spPr>
          <p:txBody>
            <a:bodyPr vert="horz" wrap="square" lIns="0" tIns="8890" rIns="0" bIns="0" rtlCol="0">
              <a:spAutoFit/>
            </a:bodyPr>
            <a:lstStyle/>
            <a:p>
              <a:pPr marL="137795" marR="5080" indent="-125730">
                <a:lnSpc>
                  <a:spcPct val="106800"/>
                </a:lnSpc>
                <a:spcBef>
                  <a:spcPts val="70"/>
                </a:spcBef>
              </a:pPr>
              <a:r>
                <a:rPr sz="550" dirty="0">
                  <a:latin typeface="Arial MT"/>
                  <a:cs typeface="Arial MT"/>
                </a:rPr>
                <a:t>Bottle</a:t>
              </a:r>
              <a:r>
                <a:rPr sz="550" spc="40" dirty="0">
                  <a:latin typeface="Arial MT"/>
                  <a:cs typeface="Arial MT"/>
                </a:rPr>
                <a:t> </a:t>
              </a:r>
              <a:r>
                <a:rPr sz="550" spc="-10" dirty="0">
                  <a:latin typeface="Arial MT"/>
                  <a:cs typeface="Arial MT"/>
                </a:rPr>
                <a:t>Green</a:t>
              </a:r>
              <a:r>
                <a:rPr sz="550" spc="500" dirty="0">
                  <a:latin typeface="Arial MT"/>
                  <a:cs typeface="Arial MT"/>
                </a:rPr>
                <a:t> </a:t>
              </a:r>
              <a:r>
                <a:rPr sz="550" spc="-20" dirty="0">
                  <a:latin typeface="Arial MT"/>
                  <a:cs typeface="Arial MT"/>
                </a:rPr>
                <a:t>(BG)</a:t>
              </a:r>
              <a:endParaRPr sz="550">
                <a:latin typeface="Arial MT"/>
                <a:cs typeface="Arial MT"/>
              </a:endParaRPr>
            </a:p>
          </p:txBody>
        </p:sp>
        <p:pic>
          <p:nvPicPr>
            <p:cNvPr id="54" name="object 37"/>
            <p:cNvPicPr/>
            <p:nvPr/>
          </p:nvPicPr>
          <p:blipFill>
            <a:blip r:embed="rId16" cstate="print"/>
            <a:stretch>
              <a:fillRect/>
            </a:stretch>
          </p:blipFill>
          <p:spPr>
            <a:xfrm>
              <a:off x="5159895" y="6462903"/>
              <a:ext cx="254000" cy="152400"/>
            </a:xfrm>
            <a:prstGeom prst="rect">
              <a:avLst/>
            </a:prstGeom>
          </p:spPr>
        </p:pic>
        <p:sp>
          <p:nvSpPr>
            <p:cNvPr id="55" name="object 38"/>
            <p:cNvSpPr txBox="1"/>
            <p:nvPr/>
          </p:nvSpPr>
          <p:spPr>
            <a:xfrm>
              <a:off x="5172621" y="6618985"/>
              <a:ext cx="228600" cy="201295"/>
            </a:xfrm>
            <a:prstGeom prst="rect">
              <a:avLst/>
            </a:prstGeom>
          </p:spPr>
          <p:txBody>
            <a:bodyPr vert="horz" wrap="square" lIns="0" tIns="8890" rIns="0" bIns="0" rtlCol="0">
              <a:spAutoFit/>
            </a:bodyPr>
            <a:lstStyle/>
            <a:p>
              <a:pPr marL="40005" marR="5080" indent="-27940">
                <a:lnSpc>
                  <a:spcPct val="106800"/>
                </a:lnSpc>
                <a:spcBef>
                  <a:spcPts val="70"/>
                </a:spcBef>
              </a:pPr>
              <a:r>
                <a:rPr sz="550" spc="-10" dirty="0">
                  <a:latin typeface="Arial MT"/>
                  <a:cs typeface="Arial MT"/>
                </a:rPr>
                <a:t>Brown</a:t>
              </a:r>
              <a:r>
                <a:rPr sz="550" spc="500" dirty="0">
                  <a:latin typeface="Arial MT"/>
                  <a:cs typeface="Arial MT"/>
                </a:rPr>
                <a:t> </a:t>
              </a:r>
              <a:r>
                <a:rPr sz="550" spc="-20" dirty="0">
                  <a:latin typeface="Arial MT"/>
                  <a:cs typeface="Arial MT"/>
                </a:rPr>
                <a:t>(BR)</a:t>
              </a:r>
              <a:endParaRPr sz="550">
                <a:latin typeface="Arial MT"/>
                <a:cs typeface="Arial MT"/>
              </a:endParaRPr>
            </a:p>
          </p:txBody>
        </p:sp>
        <p:pic>
          <p:nvPicPr>
            <p:cNvPr id="56" name="object 39"/>
            <p:cNvPicPr/>
            <p:nvPr/>
          </p:nvPicPr>
          <p:blipFill>
            <a:blip r:embed="rId17" cstate="print"/>
            <a:stretch>
              <a:fillRect/>
            </a:stretch>
          </p:blipFill>
          <p:spPr>
            <a:xfrm>
              <a:off x="5764669" y="6462903"/>
              <a:ext cx="254000" cy="152400"/>
            </a:xfrm>
            <a:prstGeom prst="rect">
              <a:avLst/>
            </a:prstGeom>
          </p:spPr>
        </p:pic>
        <p:sp>
          <p:nvSpPr>
            <p:cNvPr id="57" name="object 40"/>
            <p:cNvSpPr txBox="1"/>
            <p:nvPr/>
          </p:nvSpPr>
          <p:spPr>
            <a:xfrm>
              <a:off x="5725566" y="6618985"/>
              <a:ext cx="332105" cy="201295"/>
            </a:xfrm>
            <a:prstGeom prst="rect">
              <a:avLst/>
            </a:prstGeom>
          </p:spPr>
          <p:txBody>
            <a:bodyPr vert="horz" wrap="square" lIns="0" tIns="8890" rIns="0" bIns="0" rtlCol="0">
              <a:spAutoFit/>
            </a:bodyPr>
            <a:lstStyle/>
            <a:p>
              <a:pPr marL="92075" marR="5080" indent="-80010">
                <a:lnSpc>
                  <a:spcPct val="106800"/>
                </a:lnSpc>
                <a:spcBef>
                  <a:spcPts val="70"/>
                </a:spcBef>
              </a:pPr>
              <a:r>
                <a:rPr sz="550" spc="-10" dirty="0">
                  <a:latin typeface="Arial MT"/>
                  <a:cs typeface="Arial MT"/>
                </a:rPr>
                <a:t>Burgundy</a:t>
              </a:r>
              <a:r>
                <a:rPr sz="550" spc="500" dirty="0">
                  <a:latin typeface="Arial MT"/>
                  <a:cs typeface="Arial MT"/>
                </a:rPr>
                <a:t> </a:t>
              </a:r>
              <a:r>
                <a:rPr sz="550" spc="-20" dirty="0">
                  <a:latin typeface="Arial MT"/>
                  <a:cs typeface="Arial MT"/>
                </a:rPr>
                <a:t>(BU)</a:t>
              </a:r>
              <a:endParaRPr sz="550">
                <a:latin typeface="Arial MT"/>
                <a:cs typeface="Arial MT"/>
              </a:endParaRPr>
            </a:p>
          </p:txBody>
        </p:sp>
        <p:pic>
          <p:nvPicPr>
            <p:cNvPr id="58" name="object 41"/>
            <p:cNvPicPr/>
            <p:nvPr/>
          </p:nvPicPr>
          <p:blipFill>
            <a:blip r:embed="rId18" cstate="print"/>
            <a:stretch>
              <a:fillRect/>
            </a:stretch>
          </p:blipFill>
          <p:spPr>
            <a:xfrm>
              <a:off x="6369570" y="6462903"/>
              <a:ext cx="253999" cy="152400"/>
            </a:xfrm>
            <a:prstGeom prst="rect">
              <a:avLst/>
            </a:prstGeom>
          </p:spPr>
        </p:pic>
        <p:sp>
          <p:nvSpPr>
            <p:cNvPr id="59" name="object 42"/>
            <p:cNvSpPr txBox="1"/>
            <p:nvPr/>
          </p:nvSpPr>
          <p:spPr>
            <a:xfrm>
              <a:off x="6272720" y="6618985"/>
              <a:ext cx="447675" cy="201295"/>
            </a:xfrm>
            <a:prstGeom prst="rect">
              <a:avLst/>
            </a:prstGeom>
          </p:spPr>
          <p:txBody>
            <a:bodyPr vert="horz" wrap="square" lIns="0" tIns="8890" rIns="0" bIns="0" rtlCol="0">
              <a:spAutoFit/>
            </a:bodyPr>
            <a:lstStyle/>
            <a:p>
              <a:pPr marL="149860" marR="5080" indent="-137795">
                <a:lnSpc>
                  <a:spcPct val="106800"/>
                </a:lnSpc>
                <a:spcBef>
                  <a:spcPts val="70"/>
                </a:spcBef>
              </a:pPr>
              <a:r>
                <a:rPr sz="550" dirty="0">
                  <a:latin typeface="Arial MT"/>
                  <a:cs typeface="Arial MT"/>
                </a:rPr>
                <a:t>Forest</a:t>
              </a:r>
              <a:r>
                <a:rPr sz="550" spc="45" dirty="0">
                  <a:latin typeface="Arial MT"/>
                  <a:cs typeface="Arial MT"/>
                </a:rPr>
                <a:t> </a:t>
              </a:r>
              <a:r>
                <a:rPr sz="550" spc="-10" dirty="0">
                  <a:latin typeface="Arial MT"/>
                  <a:cs typeface="Arial MT"/>
                </a:rPr>
                <a:t>Green</a:t>
              </a:r>
              <a:r>
                <a:rPr sz="550" spc="500" dirty="0">
                  <a:latin typeface="Arial MT"/>
                  <a:cs typeface="Arial MT"/>
                </a:rPr>
                <a:t> </a:t>
              </a:r>
              <a:r>
                <a:rPr sz="550" spc="-20" dirty="0">
                  <a:latin typeface="Arial MT"/>
                  <a:cs typeface="Arial MT"/>
                </a:rPr>
                <a:t>(FG)</a:t>
              </a:r>
              <a:endParaRPr sz="550">
                <a:latin typeface="Arial MT"/>
                <a:cs typeface="Arial MT"/>
              </a:endParaRPr>
            </a:p>
          </p:txBody>
        </p:sp>
        <p:pic>
          <p:nvPicPr>
            <p:cNvPr id="60" name="object 43"/>
            <p:cNvPicPr/>
            <p:nvPr/>
          </p:nvPicPr>
          <p:blipFill>
            <a:blip r:embed="rId19" cstate="print"/>
            <a:stretch>
              <a:fillRect/>
            </a:stretch>
          </p:blipFill>
          <p:spPr>
            <a:xfrm>
              <a:off x="6974344" y="6462903"/>
              <a:ext cx="254000" cy="152400"/>
            </a:xfrm>
            <a:prstGeom prst="rect">
              <a:avLst/>
            </a:prstGeom>
          </p:spPr>
        </p:pic>
        <p:sp>
          <p:nvSpPr>
            <p:cNvPr id="61" name="object 44"/>
            <p:cNvSpPr txBox="1"/>
            <p:nvPr/>
          </p:nvSpPr>
          <p:spPr>
            <a:xfrm>
              <a:off x="6951192" y="6618985"/>
              <a:ext cx="300355" cy="201295"/>
            </a:xfrm>
            <a:prstGeom prst="rect">
              <a:avLst/>
            </a:prstGeom>
          </p:spPr>
          <p:txBody>
            <a:bodyPr vert="horz" wrap="square" lIns="0" tIns="8890" rIns="0" bIns="0" rtlCol="0">
              <a:spAutoFit/>
            </a:bodyPr>
            <a:lstStyle/>
            <a:p>
              <a:pPr marL="76200" marR="5080" indent="-64135">
                <a:lnSpc>
                  <a:spcPct val="106800"/>
                </a:lnSpc>
                <a:spcBef>
                  <a:spcPts val="70"/>
                </a:spcBef>
              </a:pPr>
              <a:r>
                <a:rPr sz="550" spc="-10" dirty="0">
                  <a:latin typeface="Arial MT"/>
                  <a:cs typeface="Arial MT"/>
                </a:rPr>
                <a:t>Graphite</a:t>
              </a:r>
              <a:r>
                <a:rPr sz="550" spc="500" dirty="0">
                  <a:latin typeface="Arial MT"/>
                  <a:cs typeface="Arial MT"/>
                </a:rPr>
                <a:t> </a:t>
              </a:r>
              <a:r>
                <a:rPr sz="550" spc="-20" dirty="0">
                  <a:latin typeface="Arial MT"/>
                  <a:cs typeface="Arial MT"/>
                </a:rPr>
                <a:t>(GF)</a:t>
              </a:r>
              <a:endParaRPr sz="550">
                <a:latin typeface="Arial MT"/>
                <a:cs typeface="Arial MT"/>
              </a:endParaRPr>
            </a:p>
          </p:txBody>
        </p:sp>
        <p:pic>
          <p:nvPicPr>
            <p:cNvPr id="62" name="object 45"/>
            <p:cNvPicPr/>
            <p:nvPr/>
          </p:nvPicPr>
          <p:blipFill>
            <a:blip r:embed="rId20" cstate="print"/>
            <a:stretch>
              <a:fillRect/>
            </a:stretch>
          </p:blipFill>
          <p:spPr>
            <a:xfrm>
              <a:off x="321576" y="6832727"/>
              <a:ext cx="253999" cy="152400"/>
            </a:xfrm>
            <a:prstGeom prst="rect">
              <a:avLst/>
            </a:prstGeom>
          </p:spPr>
        </p:pic>
        <p:sp>
          <p:nvSpPr>
            <p:cNvPr id="63" name="object 46"/>
            <p:cNvSpPr txBox="1"/>
            <p:nvPr/>
          </p:nvSpPr>
          <p:spPr>
            <a:xfrm>
              <a:off x="210781" y="6988809"/>
              <a:ext cx="475615" cy="201295"/>
            </a:xfrm>
            <a:prstGeom prst="rect">
              <a:avLst/>
            </a:prstGeom>
          </p:spPr>
          <p:txBody>
            <a:bodyPr vert="horz" wrap="square" lIns="0" tIns="8890" rIns="0" bIns="0" rtlCol="0">
              <a:spAutoFit/>
            </a:bodyPr>
            <a:lstStyle/>
            <a:p>
              <a:pPr marL="155575" marR="5080" indent="-143510">
                <a:lnSpc>
                  <a:spcPct val="106800"/>
                </a:lnSpc>
                <a:spcBef>
                  <a:spcPts val="70"/>
                </a:spcBef>
              </a:pPr>
              <a:r>
                <a:rPr sz="550" dirty="0">
                  <a:latin typeface="Arial MT"/>
                  <a:cs typeface="Arial MT"/>
                </a:rPr>
                <a:t>Grey</a:t>
              </a:r>
              <a:r>
                <a:rPr sz="550" spc="20" dirty="0">
                  <a:latin typeface="Arial MT"/>
                  <a:cs typeface="Arial MT"/>
                </a:rPr>
                <a:t> </a:t>
              </a:r>
              <a:r>
                <a:rPr sz="550" spc="-10" dirty="0">
                  <a:latin typeface="Arial MT"/>
                  <a:cs typeface="Arial MT"/>
                </a:rPr>
                <a:t>Melange</a:t>
              </a:r>
              <a:r>
                <a:rPr sz="550" spc="500" dirty="0">
                  <a:latin typeface="Arial MT"/>
                  <a:cs typeface="Arial MT"/>
                </a:rPr>
                <a:t> </a:t>
              </a:r>
              <a:r>
                <a:rPr sz="550" spc="-20" dirty="0">
                  <a:latin typeface="Arial MT"/>
                  <a:cs typeface="Arial MT"/>
                </a:rPr>
                <a:t>(GM)</a:t>
              </a:r>
              <a:endParaRPr sz="550">
                <a:latin typeface="Arial MT"/>
                <a:cs typeface="Arial MT"/>
              </a:endParaRPr>
            </a:p>
          </p:txBody>
        </p:sp>
        <p:pic>
          <p:nvPicPr>
            <p:cNvPr id="64" name="object 47"/>
            <p:cNvPicPr/>
            <p:nvPr/>
          </p:nvPicPr>
          <p:blipFill>
            <a:blip r:embed="rId21" cstate="print"/>
            <a:stretch>
              <a:fillRect/>
            </a:stretch>
          </p:blipFill>
          <p:spPr>
            <a:xfrm>
              <a:off x="926350" y="6832727"/>
              <a:ext cx="254000" cy="152400"/>
            </a:xfrm>
            <a:prstGeom prst="rect">
              <a:avLst/>
            </a:prstGeom>
          </p:spPr>
        </p:pic>
        <p:sp>
          <p:nvSpPr>
            <p:cNvPr id="65" name="object 48"/>
            <p:cNvSpPr txBox="1"/>
            <p:nvPr/>
          </p:nvSpPr>
          <p:spPr>
            <a:xfrm>
              <a:off x="853414" y="6988809"/>
              <a:ext cx="400050" cy="201295"/>
            </a:xfrm>
            <a:prstGeom prst="rect">
              <a:avLst/>
            </a:prstGeom>
          </p:spPr>
          <p:txBody>
            <a:bodyPr vert="horz" wrap="square" lIns="0" tIns="8890" rIns="0" bIns="0" rtlCol="0">
              <a:spAutoFit/>
            </a:bodyPr>
            <a:lstStyle/>
            <a:p>
              <a:pPr marL="123825" marR="5080" indent="-111760">
                <a:lnSpc>
                  <a:spcPct val="106800"/>
                </a:lnSpc>
                <a:spcBef>
                  <a:spcPts val="70"/>
                </a:spcBef>
              </a:pPr>
              <a:r>
                <a:rPr sz="550" dirty="0">
                  <a:latin typeface="Arial MT"/>
                  <a:cs typeface="Arial MT"/>
                </a:rPr>
                <a:t>Kelly</a:t>
              </a:r>
              <a:r>
                <a:rPr sz="550" spc="20" dirty="0">
                  <a:latin typeface="Arial MT"/>
                  <a:cs typeface="Arial MT"/>
                </a:rPr>
                <a:t> </a:t>
              </a:r>
              <a:r>
                <a:rPr sz="550" spc="-10" dirty="0">
                  <a:latin typeface="Arial MT"/>
                  <a:cs typeface="Arial MT"/>
                </a:rPr>
                <a:t>Green</a:t>
              </a:r>
              <a:r>
                <a:rPr sz="550" spc="500" dirty="0">
                  <a:latin typeface="Arial MT"/>
                  <a:cs typeface="Arial MT"/>
                </a:rPr>
                <a:t> </a:t>
              </a:r>
              <a:r>
                <a:rPr sz="550" spc="-20" dirty="0">
                  <a:latin typeface="Arial MT"/>
                  <a:cs typeface="Arial MT"/>
                </a:rPr>
                <a:t>(KG)</a:t>
              </a:r>
              <a:endParaRPr sz="550">
                <a:latin typeface="Arial MT"/>
                <a:cs typeface="Arial MT"/>
              </a:endParaRPr>
            </a:p>
          </p:txBody>
        </p:sp>
        <p:pic>
          <p:nvPicPr>
            <p:cNvPr id="66" name="object 49"/>
            <p:cNvPicPr/>
            <p:nvPr/>
          </p:nvPicPr>
          <p:blipFill>
            <a:blip r:embed="rId18" cstate="print"/>
            <a:stretch>
              <a:fillRect/>
            </a:stretch>
          </p:blipFill>
          <p:spPr>
            <a:xfrm>
              <a:off x="1531124" y="6832727"/>
              <a:ext cx="254000" cy="152400"/>
            </a:xfrm>
            <a:prstGeom prst="rect">
              <a:avLst/>
            </a:prstGeom>
          </p:spPr>
        </p:pic>
        <p:sp>
          <p:nvSpPr>
            <p:cNvPr id="67" name="object 50"/>
            <p:cNvSpPr txBox="1"/>
            <p:nvPr/>
          </p:nvSpPr>
          <p:spPr>
            <a:xfrm>
              <a:off x="1555788" y="6988809"/>
              <a:ext cx="205104" cy="201295"/>
            </a:xfrm>
            <a:prstGeom prst="rect">
              <a:avLst/>
            </a:prstGeom>
          </p:spPr>
          <p:txBody>
            <a:bodyPr vert="horz" wrap="square" lIns="0" tIns="8890" rIns="0" bIns="0" rtlCol="0">
              <a:spAutoFit/>
            </a:bodyPr>
            <a:lstStyle/>
            <a:p>
              <a:pPr marL="28575" marR="5080" indent="-16510">
                <a:lnSpc>
                  <a:spcPct val="106800"/>
                </a:lnSpc>
                <a:spcBef>
                  <a:spcPts val="70"/>
                </a:spcBef>
              </a:pPr>
              <a:r>
                <a:rPr sz="550" spc="-10" dirty="0">
                  <a:latin typeface="Arial MT"/>
                  <a:cs typeface="Arial MT"/>
                </a:rPr>
                <a:t>Khaki</a:t>
              </a:r>
              <a:r>
                <a:rPr sz="550" spc="500" dirty="0">
                  <a:latin typeface="Arial MT"/>
                  <a:cs typeface="Arial MT"/>
                </a:rPr>
                <a:t> </a:t>
              </a:r>
              <a:r>
                <a:rPr sz="550" spc="-20" dirty="0">
                  <a:latin typeface="Arial MT"/>
                  <a:cs typeface="Arial MT"/>
                </a:rPr>
                <a:t>(KH)</a:t>
              </a:r>
              <a:endParaRPr sz="550">
                <a:latin typeface="Arial MT"/>
                <a:cs typeface="Arial MT"/>
              </a:endParaRPr>
            </a:p>
          </p:txBody>
        </p:sp>
        <p:pic>
          <p:nvPicPr>
            <p:cNvPr id="68" name="object 51"/>
            <p:cNvPicPr/>
            <p:nvPr/>
          </p:nvPicPr>
          <p:blipFill>
            <a:blip r:embed="rId22" cstate="print"/>
            <a:stretch>
              <a:fillRect/>
            </a:stretch>
          </p:blipFill>
          <p:spPr>
            <a:xfrm>
              <a:off x="2135898" y="6832727"/>
              <a:ext cx="254000" cy="152400"/>
            </a:xfrm>
            <a:prstGeom prst="rect">
              <a:avLst/>
            </a:prstGeom>
          </p:spPr>
        </p:pic>
        <p:sp>
          <p:nvSpPr>
            <p:cNvPr id="69" name="object 52"/>
            <p:cNvSpPr txBox="1"/>
            <p:nvPr/>
          </p:nvSpPr>
          <p:spPr>
            <a:xfrm>
              <a:off x="2100770" y="6988809"/>
              <a:ext cx="324485" cy="201295"/>
            </a:xfrm>
            <a:prstGeom prst="rect">
              <a:avLst/>
            </a:prstGeom>
          </p:spPr>
          <p:txBody>
            <a:bodyPr vert="horz" wrap="square" lIns="0" tIns="8890" rIns="0" bIns="0" rtlCol="0">
              <a:spAutoFit/>
            </a:bodyPr>
            <a:lstStyle/>
            <a:p>
              <a:pPr marL="93980" marR="5080" indent="-81915">
                <a:lnSpc>
                  <a:spcPct val="106800"/>
                </a:lnSpc>
                <a:spcBef>
                  <a:spcPts val="70"/>
                </a:spcBef>
              </a:pPr>
              <a:r>
                <a:rPr sz="550" spc="-10" dirty="0">
                  <a:latin typeface="Arial MT"/>
                  <a:cs typeface="Arial MT"/>
                </a:rPr>
                <a:t>Lavender</a:t>
              </a:r>
              <a:r>
                <a:rPr sz="550" spc="500" dirty="0">
                  <a:latin typeface="Arial MT"/>
                  <a:cs typeface="Arial MT"/>
                </a:rPr>
                <a:t> </a:t>
              </a:r>
              <a:r>
                <a:rPr sz="550" spc="-20" dirty="0">
                  <a:latin typeface="Arial MT"/>
                  <a:cs typeface="Arial MT"/>
                </a:rPr>
                <a:t>(LV)</a:t>
              </a:r>
              <a:endParaRPr sz="550">
                <a:latin typeface="Arial MT"/>
                <a:cs typeface="Arial MT"/>
              </a:endParaRPr>
            </a:p>
          </p:txBody>
        </p:sp>
        <p:pic>
          <p:nvPicPr>
            <p:cNvPr id="70" name="object 53"/>
            <p:cNvPicPr/>
            <p:nvPr/>
          </p:nvPicPr>
          <p:blipFill>
            <a:blip r:embed="rId23" cstate="print"/>
            <a:stretch>
              <a:fillRect/>
            </a:stretch>
          </p:blipFill>
          <p:spPr>
            <a:xfrm>
              <a:off x="2740672" y="6832727"/>
              <a:ext cx="254000" cy="152400"/>
            </a:xfrm>
            <a:prstGeom prst="rect">
              <a:avLst/>
            </a:prstGeom>
          </p:spPr>
        </p:pic>
        <p:sp>
          <p:nvSpPr>
            <p:cNvPr id="71" name="object 54"/>
            <p:cNvSpPr txBox="1"/>
            <p:nvPr/>
          </p:nvSpPr>
          <p:spPr>
            <a:xfrm>
              <a:off x="2735440" y="6988809"/>
              <a:ext cx="264795" cy="201295"/>
            </a:xfrm>
            <a:prstGeom prst="rect">
              <a:avLst/>
            </a:prstGeom>
          </p:spPr>
          <p:txBody>
            <a:bodyPr vert="horz" wrap="square" lIns="0" tIns="8890" rIns="0" bIns="0" rtlCol="0">
              <a:spAutoFit/>
            </a:bodyPr>
            <a:lstStyle/>
            <a:p>
              <a:pPr marL="53975" marR="5080" indent="-41910">
                <a:lnSpc>
                  <a:spcPct val="106800"/>
                </a:lnSpc>
                <a:spcBef>
                  <a:spcPts val="70"/>
                </a:spcBef>
              </a:pPr>
              <a:r>
                <a:rPr sz="550" spc="-10" dirty="0">
                  <a:latin typeface="Arial MT"/>
                  <a:cs typeface="Arial MT"/>
                </a:rPr>
                <a:t>Orange</a:t>
              </a:r>
              <a:r>
                <a:rPr sz="550" spc="500" dirty="0">
                  <a:latin typeface="Arial MT"/>
                  <a:cs typeface="Arial MT"/>
                </a:rPr>
                <a:t> </a:t>
              </a:r>
              <a:r>
                <a:rPr sz="550" spc="-20" dirty="0">
                  <a:latin typeface="Arial MT"/>
                  <a:cs typeface="Arial MT"/>
                </a:rPr>
                <a:t>(OR)</a:t>
              </a:r>
              <a:endParaRPr sz="550">
                <a:latin typeface="Arial MT"/>
                <a:cs typeface="Arial MT"/>
              </a:endParaRPr>
            </a:p>
          </p:txBody>
        </p:sp>
        <p:sp>
          <p:nvSpPr>
            <p:cNvPr id="72" name="object 56"/>
            <p:cNvSpPr txBox="1"/>
            <p:nvPr/>
          </p:nvSpPr>
          <p:spPr>
            <a:xfrm>
              <a:off x="3388194" y="6988809"/>
              <a:ext cx="168910" cy="201295"/>
            </a:xfrm>
            <a:prstGeom prst="rect">
              <a:avLst/>
            </a:prstGeom>
          </p:spPr>
          <p:txBody>
            <a:bodyPr vert="horz" wrap="square" lIns="0" tIns="8890" rIns="0" bIns="0" rtlCol="0">
              <a:spAutoFit/>
            </a:bodyPr>
            <a:lstStyle/>
            <a:p>
              <a:pPr marL="12700" marR="5080" indent="1905">
                <a:lnSpc>
                  <a:spcPct val="106800"/>
                </a:lnSpc>
                <a:spcBef>
                  <a:spcPts val="70"/>
                </a:spcBef>
              </a:pPr>
              <a:r>
                <a:rPr sz="550" spc="-20" dirty="0">
                  <a:latin typeface="Arial MT"/>
                  <a:cs typeface="Arial MT"/>
                </a:rPr>
                <a:t>Pink</a:t>
              </a:r>
              <a:r>
                <a:rPr sz="550" spc="500" dirty="0">
                  <a:latin typeface="Arial MT"/>
                  <a:cs typeface="Arial MT"/>
                </a:rPr>
                <a:t> </a:t>
              </a:r>
              <a:r>
                <a:rPr sz="550" spc="-20" dirty="0">
                  <a:latin typeface="Arial MT"/>
                  <a:cs typeface="Arial MT"/>
                </a:rPr>
                <a:t>(PK)</a:t>
              </a:r>
              <a:endParaRPr sz="550">
                <a:latin typeface="Arial MT"/>
                <a:cs typeface="Arial MT"/>
              </a:endParaRPr>
            </a:p>
          </p:txBody>
        </p:sp>
        <p:pic>
          <p:nvPicPr>
            <p:cNvPr id="73" name="object 57"/>
            <p:cNvPicPr/>
            <p:nvPr/>
          </p:nvPicPr>
          <p:blipFill>
            <a:blip r:embed="rId24" cstate="print"/>
            <a:stretch>
              <a:fillRect/>
            </a:stretch>
          </p:blipFill>
          <p:spPr>
            <a:xfrm>
              <a:off x="3950347" y="6832727"/>
              <a:ext cx="254000" cy="152400"/>
            </a:xfrm>
            <a:prstGeom prst="rect">
              <a:avLst/>
            </a:prstGeom>
          </p:spPr>
        </p:pic>
        <p:sp>
          <p:nvSpPr>
            <p:cNvPr id="74" name="object 58"/>
            <p:cNvSpPr txBox="1"/>
            <p:nvPr/>
          </p:nvSpPr>
          <p:spPr>
            <a:xfrm>
              <a:off x="3961066" y="6988809"/>
              <a:ext cx="233045" cy="201295"/>
            </a:xfrm>
            <a:prstGeom prst="rect">
              <a:avLst/>
            </a:prstGeom>
          </p:spPr>
          <p:txBody>
            <a:bodyPr vert="horz" wrap="square" lIns="0" tIns="8890" rIns="0" bIns="0" rtlCol="0">
              <a:spAutoFit/>
            </a:bodyPr>
            <a:lstStyle/>
            <a:p>
              <a:pPr marL="42545" marR="5080" indent="-30480">
                <a:lnSpc>
                  <a:spcPct val="106800"/>
                </a:lnSpc>
                <a:spcBef>
                  <a:spcPts val="70"/>
                </a:spcBef>
              </a:pPr>
              <a:r>
                <a:rPr sz="550" spc="-10" dirty="0">
                  <a:latin typeface="Arial MT"/>
                  <a:cs typeface="Arial MT"/>
                </a:rPr>
                <a:t>Purple</a:t>
              </a:r>
              <a:r>
                <a:rPr sz="550" spc="500" dirty="0">
                  <a:latin typeface="Arial MT"/>
                  <a:cs typeface="Arial MT"/>
                </a:rPr>
                <a:t> </a:t>
              </a:r>
              <a:r>
                <a:rPr sz="550" spc="-20" dirty="0">
                  <a:latin typeface="Arial MT"/>
                  <a:cs typeface="Arial MT"/>
                </a:rPr>
                <a:t>(PU)</a:t>
              </a:r>
              <a:endParaRPr sz="550">
                <a:latin typeface="Arial MT"/>
                <a:cs typeface="Arial MT"/>
              </a:endParaRPr>
            </a:p>
          </p:txBody>
        </p:sp>
        <p:pic>
          <p:nvPicPr>
            <p:cNvPr id="75" name="object 59"/>
            <p:cNvPicPr/>
            <p:nvPr/>
          </p:nvPicPr>
          <p:blipFill>
            <a:blip r:embed="rId25" cstate="print"/>
            <a:stretch>
              <a:fillRect/>
            </a:stretch>
          </p:blipFill>
          <p:spPr>
            <a:xfrm>
              <a:off x="4555121" y="6832727"/>
              <a:ext cx="254000" cy="152400"/>
            </a:xfrm>
            <a:prstGeom prst="rect">
              <a:avLst/>
            </a:prstGeom>
          </p:spPr>
        </p:pic>
        <p:sp>
          <p:nvSpPr>
            <p:cNvPr id="76" name="object 60"/>
            <p:cNvSpPr txBox="1"/>
            <p:nvPr/>
          </p:nvSpPr>
          <p:spPr>
            <a:xfrm>
              <a:off x="4504118" y="6988809"/>
              <a:ext cx="356235" cy="201295"/>
            </a:xfrm>
            <a:prstGeom prst="rect">
              <a:avLst/>
            </a:prstGeom>
          </p:spPr>
          <p:txBody>
            <a:bodyPr vert="horz" wrap="square" lIns="0" tIns="8890" rIns="0" bIns="0" rtlCol="0">
              <a:spAutoFit/>
            </a:bodyPr>
            <a:lstStyle/>
            <a:p>
              <a:pPr marL="104139" marR="5080" indent="-92075">
                <a:lnSpc>
                  <a:spcPct val="106800"/>
                </a:lnSpc>
                <a:spcBef>
                  <a:spcPts val="70"/>
                </a:spcBef>
              </a:pPr>
              <a:r>
                <a:rPr sz="550" spc="-10" dirty="0">
                  <a:latin typeface="Arial MT"/>
                  <a:cs typeface="Arial MT"/>
                </a:rPr>
                <a:t>Raspberry</a:t>
              </a:r>
              <a:r>
                <a:rPr sz="550" spc="500" dirty="0">
                  <a:latin typeface="Arial MT"/>
                  <a:cs typeface="Arial MT"/>
                </a:rPr>
                <a:t> </a:t>
              </a:r>
              <a:r>
                <a:rPr sz="550" spc="-20" dirty="0">
                  <a:latin typeface="Arial MT"/>
                  <a:cs typeface="Arial MT"/>
                </a:rPr>
                <a:t>(RP)</a:t>
              </a:r>
              <a:endParaRPr sz="550">
                <a:latin typeface="Arial MT"/>
                <a:cs typeface="Arial MT"/>
              </a:endParaRPr>
            </a:p>
          </p:txBody>
        </p:sp>
        <p:pic>
          <p:nvPicPr>
            <p:cNvPr id="77" name="object 61"/>
            <p:cNvPicPr/>
            <p:nvPr/>
          </p:nvPicPr>
          <p:blipFill>
            <a:blip r:embed="rId26" cstate="print"/>
            <a:stretch>
              <a:fillRect/>
            </a:stretch>
          </p:blipFill>
          <p:spPr>
            <a:xfrm>
              <a:off x="5159895" y="6832727"/>
              <a:ext cx="254000" cy="152400"/>
            </a:xfrm>
            <a:prstGeom prst="rect">
              <a:avLst/>
            </a:prstGeom>
          </p:spPr>
        </p:pic>
        <p:sp>
          <p:nvSpPr>
            <p:cNvPr id="78" name="object 62"/>
            <p:cNvSpPr txBox="1"/>
            <p:nvPr/>
          </p:nvSpPr>
          <p:spPr>
            <a:xfrm>
              <a:off x="5132768" y="6988809"/>
              <a:ext cx="308610" cy="201295"/>
            </a:xfrm>
            <a:prstGeom prst="rect">
              <a:avLst/>
            </a:prstGeom>
          </p:spPr>
          <p:txBody>
            <a:bodyPr vert="horz" wrap="square" lIns="0" tIns="8890" rIns="0" bIns="0" rtlCol="0">
              <a:spAutoFit/>
            </a:bodyPr>
            <a:lstStyle/>
            <a:p>
              <a:pPr marL="81915" marR="5080" indent="-69850">
                <a:lnSpc>
                  <a:spcPct val="106800"/>
                </a:lnSpc>
                <a:spcBef>
                  <a:spcPts val="70"/>
                </a:spcBef>
              </a:pPr>
              <a:r>
                <a:rPr sz="550" dirty="0">
                  <a:latin typeface="Arial MT"/>
                  <a:cs typeface="Arial MT"/>
                </a:rPr>
                <a:t>Sky</a:t>
              </a:r>
              <a:r>
                <a:rPr sz="550" spc="25" dirty="0">
                  <a:latin typeface="Arial MT"/>
                  <a:cs typeface="Arial MT"/>
                </a:rPr>
                <a:t> </a:t>
              </a:r>
              <a:r>
                <a:rPr sz="550" spc="-20" dirty="0">
                  <a:latin typeface="Arial MT"/>
                  <a:cs typeface="Arial MT"/>
                </a:rPr>
                <a:t>Blue</a:t>
              </a:r>
              <a:r>
                <a:rPr sz="550" spc="500" dirty="0">
                  <a:latin typeface="Arial MT"/>
                  <a:cs typeface="Arial MT"/>
                </a:rPr>
                <a:t> </a:t>
              </a:r>
              <a:r>
                <a:rPr sz="550" spc="-20" dirty="0">
                  <a:latin typeface="Arial MT"/>
                  <a:cs typeface="Arial MT"/>
                </a:rPr>
                <a:t>(SK)</a:t>
              </a:r>
              <a:endParaRPr sz="550">
                <a:latin typeface="Arial MT"/>
                <a:cs typeface="Arial MT"/>
              </a:endParaRPr>
            </a:p>
          </p:txBody>
        </p:sp>
        <p:pic>
          <p:nvPicPr>
            <p:cNvPr id="79" name="object 63"/>
            <p:cNvPicPr/>
            <p:nvPr/>
          </p:nvPicPr>
          <p:blipFill>
            <a:blip r:embed="rId27" cstate="print"/>
            <a:stretch>
              <a:fillRect/>
            </a:stretch>
          </p:blipFill>
          <p:spPr>
            <a:xfrm>
              <a:off x="5764669" y="6832727"/>
              <a:ext cx="254000" cy="152400"/>
            </a:xfrm>
            <a:prstGeom prst="rect">
              <a:avLst/>
            </a:prstGeom>
          </p:spPr>
        </p:pic>
        <p:sp>
          <p:nvSpPr>
            <p:cNvPr id="80" name="object 64"/>
            <p:cNvSpPr txBox="1"/>
            <p:nvPr/>
          </p:nvSpPr>
          <p:spPr>
            <a:xfrm>
              <a:off x="5803277" y="6988809"/>
              <a:ext cx="177165" cy="201295"/>
            </a:xfrm>
            <a:prstGeom prst="rect">
              <a:avLst/>
            </a:prstGeom>
          </p:spPr>
          <p:txBody>
            <a:bodyPr vert="horz" wrap="square" lIns="0" tIns="8890" rIns="0" bIns="0" rtlCol="0">
              <a:spAutoFit/>
            </a:bodyPr>
            <a:lstStyle/>
            <a:p>
              <a:pPr marL="16510" marR="5080" indent="-4445">
                <a:lnSpc>
                  <a:spcPct val="106800"/>
                </a:lnSpc>
                <a:spcBef>
                  <a:spcPts val="70"/>
                </a:spcBef>
              </a:pPr>
              <a:r>
                <a:rPr sz="550" spc="-20" dirty="0">
                  <a:latin typeface="Arial MT"/>
                  <a:cs typeface="Arial MT"/>
                </a:rPr>
                <a:t>Gold</a:t>
              </a:r>
              <a:r>
                <a:rPr sz="550" spc="500" dirty="0">
                  <a:latin typeface="Arial MT"/>
                  <a:cs typeface="Arial MT"/>
                </a:rPr>
                <a:t> </a:t>
              </a:r>
              <a:r>
                <a:rPr sz="550" spc="-20" dirty="0">
                  <a:latin typeface="Arial MT"/>
                  <a:cs typeface="Arial MT"/>
                </a:rPr>
                <a:t>(SY)</a:t>
              </a:r>
              <a:endParaRPr sz="550">
                <a:latin typeface="Arial MT"/>
                <a:cs typeface="Arial MT"/>
              </a:endParaRPr>
            </a:p>
          </p:txBody>
        </p:sp>
        <p:pic>
          <p:nvPicPr>
            <p:cNvPr id="81" name="object 65"/>
            <p:cNvPicPr/>
            <p:nvPr/>
          </p:nvPicPr>
          <p:blipFill>
            <a:blip r:embed="rId28" cstate="print"/>
            <a:stretch>
              <a:fillRect/>
            </a:stretch>
          </p:blipFill>
          <p:spPr>
            <a:xfrm>
              <a:off x="6369570" y="6832727"/>
              <a:ext cx="253999" cy="152400"/>
            </a:xfrm>
            <a:prstGeom prst="rect">
              <a:avLst/>
            </a:prstGeom>
          </p:spPr>
        </p:pic>
        <p:sp>
          <p:nvSpPr>
            <p:cNvPr id="82" name="object 66"/>
            <p:cNvSpPr txBox="1"/>
            <p:nvPr/>
          </p:nvSpPr>
          <p:spPr>
            <a:xfrm>
              <a:off x="6306591" y="6988809"/>
              <a:ext cx="379730" cy="201295"/>
            </a:xfrm>
            <a:prstGeom prst="rect">
              <a:avLst/>
            </a:prstGeom>
          </p:spPr>
          <p:txBody>
            <a:bodyPr vert="horz" wrap="square" lIns="0" tIns="8890" rIns="0" bIns="0" rtlCol="0">
              <a:spAutoFit/>
            </a:bodyPr>
            <a:lstStyle/>
            <a:p>
              <a:pPr marL="107950" marR="5080" indent="-95885">
                <a:lnSpc>
                  <a:spcPct val="106800"/>
                </a:lnSpc>
                <a:spcBef>
                  <a:spcPts val="70"/>
                </a:spcBef>
              </a:pPr>
              <a:r>
                <a:rPr sz="550" dirty="0">
                  <a:latin typeface="Arial MT"/>
                  <a:cs typeface="Arial MT"/>
                </a:rPr>
                <a:t>Mint</a:t>
              </a:r>
              <a:r>
                <a:rPr sz="550" spc="20" dirty="0">
                  <a:latin typeface="Arial MT"/>
                  <a:cs typeface="Arial MT"/>
                </a:rPr>
                <a:t> </a:t>
              </a:r>
              <a:r>
                <a:rPr sz="550" spc="-10" dirty="0">
                  <a:latin typeface="Arial MT"/>
                  <a:cs typeface="Arial MT"/>
                </a:rPr>
                <a:t>Green</a:t>
              </a:r>
              <a:r>
                <a:rPr sz="550" spc="500" dirty="0">
                  <a:latin typeface="Arial MT"/>
                  <a:cs typeface="Arial MT"/>
                </a:rPr>
                <a:t> </a:t>
              </a:r>
              <a:r>
                <a:rPr sz="550" spc="-20" dirty="0">
                  <a:latin typeface="Arial MT"/>
                  <a:cs typeface="Arial MT"/>
                </a:rPr>
                <a:t>(MG)</a:t>
              </a:r>
              <a:endParaRPr sz="550">
                <a:latin typeface="Arial MT"/>
                <a:cs typeface="Arial MT"/>
              </a:endParaRPr>
            </a:p>
          </p:txBody>
        </p:sp>
        <p:pic>
          <p:nvPicPr>
            <p:cNvPr id="83" name="object 67"/>
            <p:cNvPicPr/>
            <p:nvPr/>
          </p:nvPicPr>
          <p:blipFill>
            <a:blip r:embed="rId29" cstate="print"/>
            <a:stretch>
              <a:fillRect/>
            </a:stretch>
          </p:blipFill>
          <p:spPr>
            <a:xfrm>
              <a:off x="6974344" y="6832727"/>
              <a:ext cx="254000" cy="152400"/>
            </a:xfrm>
            <a:prstGeom prst="rect">
              <a:avLst/>
            </a:prstGeom>
          </p:spPr>
        </p:pic>
        <p:sp>
          <p:nvSpPr>
            <p:cNvPr id="84" name="object 68"/>
            <p:cNvSpPr txBox="1"/>
            <p:nvPr/>
          </p:nvSpPr>
          <p:spPr>
            <a:xfrm>
              <a:off x="6945236" y="6988809"/>
              <a:ext cx="312420" cy="201295"/>
            </a:xfrm>
            <a:prstGeom prst="rect">
              <a:avLst/>
            </a:prstGeom>
          </p:spPr>
          <p:txBody>
            <a:bodyPr vert="horz" wrap="square" lIns="0" tIns="8890" rIns="0" bIns="0" rtlCol="0">
              <a:spAutoFit/>
            </a:bodyPr>
            <a:lstStyle/>
            <a:p>
              <a:pPr marL="54610" marR="5080" indent="-41910">
                <a:lnSpc>
                  <a:spcPct val="106800"/>
                </a:lnSpc>
                <a:spcBef>
                  <a:spcPts val="70"/>
                </a:spcBef>
              </a:pPr>
              <a:r>
                <a:rPr sz="550" spc="-10" dirty="0">
                  <a:latin typeface="Arial MT"/>
                  <a:cs typeface="Arial MT"/>
                </a:rPr>
                <a:t>Charcoal</a:t>
              </a:r>
              <a:r>
                <a:rPr sz="550" spc="500" dirty="0">
                  <a:latin typeface="Arial MT"/>
                  <a:cs typeface="Arial MT"/>
                </a:rPr>
                <a:t> </a:t>
              </a:r>
              <a:r>
                <a:rPr sz="550" spc="-10" dirty="0">
                  <a:latin typeface="Arial MT"/>
                  <a:cs typeface="Arial MT"/>
                </a:rPr>
                <a:t>(CHC)</a:t>
              </a:r>
              <a:endParaRPr sz="550">
                <a:latin typeface="Arial MT"/>
                <a:cs typeface="Arial MT"/>
              </a:endParaRPr>
            </a:p>
          </p:txBody>
        </p:sp>
        <p:pic>
          <p:nvPicPr>
            <p:cNvPr id="85" name="object 69"/>
            <p:cNvPicPr/>
            <p:nvPr/>
          </p:nvPicPr>
          <p:blipFill>
            <a:blip r:embed="rId30" cstate="print"/>
            <a:stretch>
              <a:fillRect/>
            </a:stretch>
          </p:blipFill>
          <p:spPr>
            <a:xfrm>
              <a:off x="321576" y="7202551"/>
              <a:ext cx="253999" cy="152400"/>
            </a:xfrm>
            <a:prstGeom prst="rect">
              <a:avLst/>
            </a:prstGeom>
          </p:spPr>
        </p:pic>
        <p:sp>
          <p:nvSpPr>
            <p:cNvPr id="86" name="object 70"/>
            <p:cNvSpPr txBox="1"/>
            <p:nvPr/>
          </p:nvSpPr>
          <p:spPr>
            <a:xfrm>
              <a:off x="344233" y="7358633"/>
              <a:ext cx="208915" cy="201295"/>
            </a:xfrm>
            <a:prstGeom prst="rect">
              <a:avLst/>
            </a:prstGeom>
          </p:spPr>
          <p:txBody>
            <a:bodyPr vert="horz" wrap="square" lIns="0" tIns="8255" rIns="0" bIns="0" rtlCol="0">
              <a:spAutoFit/>
            </a:bodyPr>
            <a:lstStyle/>
            <a:p>
              <a:pPr marL="32384" marR="5080" indent="-20320">
                <a:lnSpc>
                  <a:spcPct val="107000"/>
                </a:lnSpc>
                <a:spcBef>
                  <a:spcPts val="65"/>
                </a:spcBef>
              </a:pPr>
              <a:r>
                <a:rPr sz="550" spc="-10" dirty="0">
                  <a:latin typeface="Arial MT"/>
                  <a:cs typeface="Arial MT"/>
                </a:rPr>
                <a:t>Apple</a:t>
              </a:r>
              <a:r>
                <a:rPr sz="550" spc="500" dirty="0">
                  <a:latin typeface="Arial MT"/>
                  <a:cs typeface="Arial MT"/>
                </a:rPr>
                <a:t> </a:t>
              </a:r>
              <a:r>
                <a:rPr sz="550" spc="-20" dirty="0">
                  <a:latin typeface="Arial MT"/>
                  <a:cs typeface="Arial MT"/>
                </a:rPr>
                <a:t>(AP)</a:t>
              </a:r>
              <a:endParaRPr sz="550">
                <a:latin typeface="Arial MT"/>
                <a:cs typeface="Arial MT"/>
              </a:endParaRPr>
            </a:p>
          </p:txBody>
        </p:sp>
        <p:pic>
          <p:nvPicPr>
            <p:cNvPr id="87" name="object 71"/>
            <p:cNvPicPr/>
            <p:nvPr/>
          </p:nvPicPr>
          <p:blipFill>
            <a:blip r:embed="rId31" cstate="print"/>
            <a:stretch>
              <a:fillRect/>
            </a:stretch>
          </p:blipFill>
          <p:spPr>
            <a:xfrm>
              <a:off x="926350" y="7202551"/>
              <a:ext cx="254000" cy="152400"/>
            </a:xfrm>
            <a:prstGeom prst="rect">
              <a:avLst/>
            </a:prstGeom>
          </p:spPr>
        </p:pic>
        <p:sp>
          <p:nvSpPr>
            <p:cNvPr id="88" name="object 72"/>
            <p:cNvSpPr txBox="1"/>
            <p:nvPr/>
          </p:nvSpPr>
          <p:spPr>
            <a:xfrm>
              <a:off x="877354" y="7358633"/>
              <a:ext cx="351790" cy="290830"/>
            </a:xfrm>
            <a:prstGeom prst="rect">
              <a:avLst/>
            </a:prstGeom>
          </p:spPr>
          <p:txBody>
            <a:bodyPr vert="horz" wrap="square" lIns="0" tIns="8255" rIns="0" bIns="0" rtlCol="0">
              <a:spAutoFit/>
            </a:bodyPr>
            <a:lstStyle/>
            <a:p>
              <a:pPr marL="12700" marR="5080" algn="ctr">
                <a:lnSpc>
                  <a:spcPct val="106900"/>
                </a:lnSpc>
                <a:spcBef>
                  <a:spcPts val="65"/>
                </a:spcBef>
              </a:pPr>
              <a:r>
                <a:rPr sz="550" dirty="0">
                  <a:latin typeface="Arial MT"/>
                  <a:cs typeface="Arial MT"/>
                </a:rPr>
                <a:t>Dark</a:t>
              </a:r>
              <a:r>
                <a:rPr sz="550" spc="20" dirty="0">
                  <a:latin typeface="Arial MT"/>
                  <a:cs typeface="Arial MT"/>
                </a:rPr>
                <a:t> </a:t>
              </a:r>
              <a:r>
                <a:rPr sz="550" spc="-20" dirty="0">
                  <a:latin typeface="Arial MT"/>
                  <a:cs typeface="Arial MT"/>
                </a:rPr>
                <a:t>Grey</a:t>
              </a:r>
              <a:r>
                <a:rPr sz="550" spc="500" dirty="0">
                  <a:latin typeface="Arial MT"/>
                  <a:cs typeface="Arial MT"/>
                </a:rPr>
                <a:t> </a:t>
              </a:r>
              <a:r>
                <a:rPr sz="550" spc="-10" dirty="0">
                  <a:latin typeface="Arial MT"/>
                  <a:cs typeface="Arial MT"/>
                </a:rPr>
                <a:t>Melange</a:t>
              </a:r>
              <a:r>
                <a:rPr sz="550" spc="500" dirty="0">
                  <a:latin typeface="Arial MT"/>
                  <a:cs typeface="Arial MT"/>
                </a:rPr>
                <a:t> </a:t>
              </a:r>
              <a:r>
                <a:rPr sz="550" spc="-10" dirty="0">
                  <a:latin typeface="Arial MT"/>
                  <a:cs typeface="Arial MT"/>
                </a:rPr>
                <a:t>(DGM)</a:t>
              </a:r>
              <a:endParaRPr sz="550">
                <a:latin typeface="Arial MT"/>
                <a:cs typeface="Arial MT"/>
              </a:endParaRPr>
            </a:p>
          </p:txBody>
        </p:sp>
        <p:pic>
          <p:nvPicPr>
            <p:cNvPr id="89" name="object 73"/>
            <p:cNvPicPr/>
            <p:nvPr/>
          </p:nvPicPr>
          <p:blipFill>
            <a:blip r:embed="rId32" cstate="print"/>
            <a:stretch>
              <a:fillRect/>
            </a:stretch>
          </p:blipFill>
          <p:spPr>
            <a:xfrm>
              <a:off x="1531124" y="7202551"/>
              <a:ext cx="254000" cy="152400"/>
            </a:xfrm>
            <a:prstGeom prst="rect">
              <a:avLst/>
            </a:prstGeom>
          </p:spPr>
        </p:pic>
        <p:sp>
          <p:nvSpPr>
            <p:cNvPr id="90" name="object 74"/>
            <p:cNvSpPr txBox="1"/>
            <p:nvPr/>
          </p:nvSpPr>
          <p:spPr>
            <a:xfrm>
              <a:off x="1432305" y="7358633"/>
              <a:ext cx="451484" cy="201295"/>
            </a:xfrm>
            <a:prstGeom prst="rect">
              <a:avLst/>
            </a:prstGeom>
          </p:spPr>
          <p:txBody>
            <a:bodyPr vert="horz" wrap="square" lIns="0" tIns="8255" rIns="0" bIns="0" rtlCol="0">
              <a:spAutoFit/>
            </a:bodyPr>
            <a:lstStyle/>
            <a:p>
              <a:pPr marL="155575" marR="5080" indent="-143510">
                <a:lnSpc>
                  <a:spcPct val="107000"/>
                </a:lnSpc>
                <a:spcBef>
                  <a:spcPts val="65"/>
                </a:spcBef>
              </a:pPr>
              <a:r>
                <a:rPr sz="550" dirty="0">
                  <a:latin typeface="Arial MT"/>
                  <a:cs typeface="Arial MT"/>
                </a:rPr>
                <a:t>Butter</a:t>
              </a:r>
              <a:r>
                <a:rPr sz="550" spc="40" dirty="0">
                  <a:latin typeface="Arial MT"/>
                  <a:cs typeface="Arial MT"/>
                </a:rPr>
                <a:t> </a:t>
              </a:r>
              <a:r>
                <a:rPr sz="550" spc="-10" dirty="0">
                  <a:latin typeface="Arial MT"/>
                  <a:cs typeface="Arial MT"/>
                </a:rPr>
                <a:t>Cream</a:t>
              </a:r>
              <a:r>
                <a:rPr sz="550" spc="500" dirty="0">
                  <a:latin typeface="Arial MT"/>
                  <a:cs typeface="Arial MT"/>
                </a:rPr>
                <a:t> </a:t>
              </a:r>
              <a:r>
                <a:rPr sz="550" spc="-20" dirty="0">
                  <a:latin typeface="Arial MT"/>
                  <a:cs typeface="Arial MT"/>
                </a:rPr>
                <a:t>(BT)</a:t>
              </a:r>
              <a:endParaRPr sz="550">
                <a:latin typeface="Arial MT"/>
                <a:cs typeface="Arial MT"/>
              </a:endParaRPr>
            </a:p>
          </p:txBody>
        </p:sp>
        <p:pic>
          <p:nvPicPr>
            <p:cNvPr id="91" name="object 75"/>
            <p:cNvPicPr/>
            <p:nvPr/>
          </p:nvPicPr>
          <p:blipFill>
            <a:blip r:embed="rId33" cstate="print"/>
            <a:stretch>
              <a:fillRect/>
            </a:stretch>
          </p:blipFill>
          <p:spPr>
            <a:xfrm>
              <a:off x="2135898" y="7202551"/>
              <a:ext cx="254000" cy="152400"/>
            </a:xfrm>
            <a:prstGeom prst="rect">
              <a:avLst/>
            </a:prstGeom>
          </p:spPr>
        </p:pic>
        <p:sp>
          <p:nvSpPr>
            <p:cNvPr id="92" name="object 76"/>
            <p:cNvSpPr txBox="1"/>
            <p:nvPr/>
          </p:nvSpPr>
          <p:spPr>
            <a:xfrm>
              <a:off x="2048979" y="7358633"/>
              <a:ext cx="427990" cy="201295"/>
            </a:xfrm>
            <a:prstGeom prst="rect">
              <a:avLst/>
            </a:prstGeom>
          </p:spPr>
          <p:txBody>
            <a:bodyPr vert="horz" wrap="square" lIns="0" tIns="8255" rIns="0" bIns="0" rtlCol="0">
              <a:spAutoFit/>
            </a:bodyPr>
            <a:lstStyle/>
            <a:p>
              <a:pPr marL="141605" marR="5080" indent="-129539">
                <a:lnSpc>
                  <a:spcPct val="107000"/>
                </a:lnSpc>
                <a:spcBef>
                  <a:spcPts val="65"/>
                </a:spcBef>
              </a:pPr>
              <a:r>
                <a:rPr sz="550" dirty="0">
                  <a:latin typeface="Arial MT"/>
                  <a:cs typeface="Arial MT"/>
                </a:rPr>
                <a:t>Pink</a:t>
              </a:r>
              <a:r>
                <a:rPr sz="550" spc="30" dirty="0">
                  <a:latin typeface="Arial MT"/>
                  <a:cs typeface="Arial MT"/>
                </a:rPr>
                <a:t> </a:t>
              </a:r>
              <a:r>
                <a:rPr sz="550" spc="-10" dirty="0">
                  <a:latin typeface="Arial MT"/>
                  <a:cs typeface="Arial MT"/>
                </a:rPr>
                <a:t>Vintage</a:t>
              </a:r>
              <a:r>
                <a:rPr sz="550" spc="500" dirty="0">
                  <a:latin typeface="Arial MT"/>
                  <a:cs typeface="Arial MT"/>
                </a:rPr>
                <a:t> </a:t>
              </a:r>
              <a:r>
                <a:rPr sz="550" spc="-20" dirty="0">
                  <a:latin typeface="Arial MT"/>
                  <a:cs typeface="Arial MT"/>
                </a:rPr>
                <a:t>(PV)</a:t>
              </a:r>
              <a:endParaRPr sz="550">
                <a:latin typeface="Arial MT"/>
                <a:cs typeface="Arial MT"/>
              </a:endParaRPr>
            </a:p>
          </p:txBody>
        </p:sp>
        <p:pic>
          <p:nvPicPr>
            <p:cNvPr id="93" name="object 77"/>
            <p:cNvPicPr/>
            <p:nvPr/>
          </p:nvPicPr>
          <p:blipFill>
            <a:blip r:embed="rId34" cstate="print"/>
            <a:stretch>
              <a:fillRect/>
            </a:stretch>
          </p:blipFill>
          <p:spPr>
            <a:xfrm>
              <a:off x="2740672" y="7202551"/>
              <a:ext cx="254000" cy="152400"/>
            </a:xfrm>
            <a:prstGeom prst="rect">
              <a:avLst/>
            </a:prstGeom>
          </p:spPr>
        </p:pic>
        <p:sp>
          <p:nvSpPr>
            <p:cNvPr id="94" name="object 78"/>
            <p:cNvSpPr txBox="1"/>
            <p:nvPr/>
          </p:nvSpPr>
          <p:spPr>
            <a:xfrm>
              <a:off x="2617952" y="7358633"/>
              <a:ext cx="499745" cy="201295"/>
            </a:xfrm>
            <a:prstGeom prst="rect">
              <a:avLst/>
            </a:prstGeom>
          </p:spPr>
          <p:txBody>
            <a:bodyPr vert="horz" wrap="square" lIns="0" tIns="8255" rIns="0" bIns="0" rtlCol="0">
              <a:spAutoFit/>
            </a:bodyPr>
            <a:lstStyle/>
            <a:p>
              <a:pPr marL="179705" marR="5080" indent="-167640">
                <a:lnSpc>
                  <a:spcPct val="107000"/>
                </a:lnSpc>
                <a:spcBef>
                  <a:spcPts val="65"/>
                </a:spcBef>
              </a:pPr>
              <a:r>
                <a:rPr sz="550" dirty="0">
                  <a:latin typeface="Arial MT"/>
                  <a:cs typeface="Arial MT"/>
                </a:rPr>
                <a:t>Tropical</a:t>
              </a:r>
              <a:r>
                <a:rPr sz="550" spc="35" dirty="0">
                  <a:latin typeface="Arial MT"/>
                  <a:cs typeface="Arial MT"/>
                </a:rPr>
                <a:t> </a:t>
              </a:r>
              <a:r>
                <a:rPr sz="550" spc="-10" dirty="0">
                  <a:latin typeface="Arial MT"/>
                  <a:cs typeface="Arial MT"/>
                </a:rPr>
                <a:t>Green</a:t>
              </a:r>
              <a:r>
                <a:rPr sz="550" spc="500" dirty="0">
                  <a:latin typeface="Arial MT"/>
                  <a:cs typeface="Arial MT"/>
                </a:rPr>
                <a:t> </a:t>
              </a:r>
              <a:r>
                <a:rPr sz="550" spc="-20" dirty="0">
                  <a:latin typeface="Arial MT"/>
                  <a:cs typeface="Arial MT"/>
                </a:rPr>
                <a:t>(TP)</a:t>
              </a:r>
              <a:endParaRPr sz="550">
                <a:latin typeface="Arial MT"/>
                <a:cs typeface="Arial MT"/>
              </a:endParaRPr>
            </a:p>
          </p:txBody>
        </p:sp>
        <p:sp>
          <p:nvSpPr>
            <p:cNvPr id="95" name="object 79"/>
            <p:cNvSpPr txBox="1"/>
            <p:nvPr/>
          </p:nvSpPr>
          <p:spPr>
            <a:xfrm>
              <a:off x="138556" y="7991475"/>
              <a:ext cx="1210945" cy="176530"/>
            </a:xfrm>
            <a:prstGeom prst="rect">
              <a:avLst/>
            </a:prstGeom>
          </p:spPr>
          <p:txBody>
            <a:bodyPr vert="horz" wrap="square" lIns="0" tIns="17145" rIns="0" bIns="0" rtlCol="0">
              <a:spAutoFit/>
            </a:bodyPr>
            <a:lstStyle/>
            <a:p>
              <a:pPr marL="12700">
                <a:lnSpc>
                  <a:spcPct val="100000"/>
                </a:lnSpc>
                <a:spcBef>
                  <a:spcPts val="135"/>
                </a:spcBef>
              </a:pPr>
              <a:r>
                <a:rPr sz="950" b="1" dirty="0">
                  <a:latin typeface="Arial"/>
                  <a:cs typeface="Arial"/>
                </a:rPr>
                <a:t>COLORES</a:t>
              </a:r>
              <a:r>
                <a:rPr sz="950" b="1" spc="150" dirty="0">
                  <a:latin typeface="Arial"/>
                  <a:cs typeface="Arial"/>
                </a:rPr>
                <a:t> </a:t>
              </a:r>
              <a:r>
                <a:rPr sz="950" b="1" spc="-10" dirty="0">
                  <a:latin typeface="Arial"/>
                  <a:cs typeface="Arial"/>
                </a:rPr>
                <a:t>NUEVOS</a:t>
              </a:r>
              <a:endParaRPr sz="950">
                <a:latin typeface="Arial"/>
                <a:cs typeface="Arial"/>
              </a:endParaRPr>
            </a:p>
          </p:txBody>
        </p:sp>
        <p:pic>
          <p:nvPicPr>
            <p:cNvPr id="96" name="object 80"/>
            <p:cNvPicPr/>
            <p:nvPr/>
          </p:nvPicPr>
          <p:blipFill>
            <a:blip r:embed="rId35" cstate="print"/>
            <a:stretch>
              <a:fillRect/>
            </a:stretch>
          </p:blipFill>
          <p:spPr>
            <a:xfrm>
              <a:off x="321576" y="8332851"/>
              <a:ext cx="253999" cy="152400"/>
            </a:xfrm>
            <a:prstGeom prst="rect">
              <a:avLst/>
            </a:prstGeom>
          </p:spPr>
        </p:pic>
        <p:sp>
          <p:nvSpPr>
            <p:cNvPr id="97" name="object 81"/>
            <p:cNvSpPr txBox="1"/>
            <p:nvPr/>
          </p:nvSpPr>
          <p:spPr>
            <a:xfrm>
              <a:off x="244652" y="8488933"/>
              <a:ext cx="407670" cy="201295"/>
            </a:xfrm>
            <a:prstGeom prst="rect">
              <a:avLst/>
            </a:prstGeom>
          </p:spPr>
          <p:txBody>
            <a:bodyPr vert="horz" wrap="square" lIns="0" tIns="13970" rIns="0" bIns="0" rtlCol="0">
              <a:spAutoFit/>
            </a:bodyPr>
            <a:lstStyle/>
            <a:p>
              <a:pPr algn="ctr">
                <a:lnSpc>
                  <a:spcPct val="100000"/>
                </a:lnSpc>
                <a:spcBef>
                  <a:spcPts val="110"/>
                </a:spcBef>
              </a:pPr>
              <a:r>
                <a:rPr sz="550" spc="-25" dirty="0">
                  <a:latin typeface="Arial MT"/>
                  <a:cs typeface="Arial MT"/>
                </a:rPr>
                <a:t>CR</a:t>
              </a:r>
              <a:endParaRPr sz="550">
                <a:latin typeface="Arial MT"/>
                <a:cs typeface="Arial MT"/>
              </a:endParaRPr>
            </a:p>
            <a:p>
              <a:pPr algn="ctr">
                <a:lnSpc>
                  <a:spcPct val="100000"/>
                </a:lnSpc>
                <a:spcBef>
                  <a:spcPts val="50"/>
                </a:spcBef>
              </a:pPr>
              <a:r>
                <a:rPr sz="550" dirty="0">
                  <a:latin typeface="Arial MT"/>
                  <a:cs typeface="Arial MT"/>
                </a:rPr>
                <a:t>Canary</a:t>
              </a:r>
              <a:r>
                <a:rPr sz="550" spc="50" dirty="0">
                  <a:latin typeface="Arial MT"/>
                  <a:cs typeface="Arial MT"/>
                </a:rPr>
                <a:t> </a:t>
              </a:r>
              <a:r>
                <a:rPr sz="550" spc="-25" dirty="0">
                  <a:latin typeface="Arial MT"/>
                  <a:cs typeface="Arial MT"/>
                </a:rPr>
                <a:t>Red</a:t>
              </a:r>
              <a:endParaRPr sz="550">
                <a:latin typeface="Arial MT"/>
                <a:cs typeface="Arial MT"/>
              </a:endParaRPr>
            </a:p>
          </p:txBody>
        </p:sp>
        <p:pic>
          <p:nvPicPr>
            <p:cNvPr id="98" name="object 82"/>
            <p:cNvPicPr/>
            <p:nvPr/>
          </p:nvPicPr>
          <p:blipFill>
            <a:blip r:embed="rId36" cstate="print"/>
            <a:stretch>
              <a:fillRect/>
            </a:stretch>
          </p:blipFill>
          <p:spPr>
            <a:xfrm>
              <a:off x="926350" y="8332851"/>
              <a:ext cx="254000" cy="152400"/>
            </a:xfrm>
            <a:prstGeom prst="rect">
              <a:avLst/>
            </a:prstGeom>
          </p:spPr>
        </p:pic>
        <p:sp>
          <p:nvSpPr>
            <p:cNvPr id="99" name="object 83"/>
            <p:cNvSpPr txBox="1"/>
            <p:nvPr/>
          </p:nvSpPr>
          <p:spPr>
            <a:xfrm>
              <a:off x="911148" y="8488933"/>
              <a:ext cx="284480" cy="201295"/>
            </a:xfrm>
            <a:prstGeom prst="rect">
              <a:avLst/>
            </a:prstGeom>
          </p:spPr>
          <p:txBody>
            <a:bodyPr vert="horz" wrap="square" lIns="0" tIns="13970" rIns="0" bIns="0" rtlCol="0">
              <a:spAutoFit/>
            </a:bodyPr>
            <a:lstStyle/>
            <a:p>
              <a:pPr algn="ctr">
                <a:lnSpc>
                  <a:spcPct val="100000"/>
                </a:lnSpc>
                <a:spcBef>
                  <a:spcPts val="110"/>
                </a:spcBef>
              </a:pPr>
              <a:r>
                <a:rPr sz="550" spc="-25" dirty="0">
                  <a:latin typeface="Arial MT"/>
                  <a:cs typeface="Arial MT"/>
                </a:rPr>
                <a:t>IB</a:t>
              </a:r>
              <a:endParaRPr sz="550">
                <a:latin typeface="Arial MT"/>
                <a:cs typeface="Arial MT"/>
              </a:endParaRPr>
            </a:p>
            <a:p>
              <a:pPr algn="ctr">
                <a:lnSpc>
                  <a:spcPct val="100000"/>
                </a:lnSpc>
                <a:spcBef>
                  <a:spcPts val="50"/>
                </a:spcBef>
              </a:pPr>
              <a:r>
                <a:rPr sz="550" dirty="0">
                  <a:latin typeface="Arial MT"/>
                  <a:cs typeface="Arial MT"/>
                </a:rPr>
                <a:t>Ice</a:t>
              </a:r>
              <a:r>
                <a:rPr sz="550" spc="20" dirty="0">
                  <a:latin typeface="Arial MT"/>
                  <a:cs typeface="Arial MT"/>
                </a:rPr>
                <a:t> </a:t>
              </a:r>
              <a:r>
                <a:rPr sz="550" spc="-20" dirty="0">
                  <a:latin typeface="Arial MT"/>
                  <a:cs typeface="Arial MT"/>
                </a:rPr>
                <a:t>Blue</a:t>
              </a:r>
              <a:endParaRPr sz="550">
                <a:latin typeface="Arial MT"/>
                <a:cs typeface="Arial MT"/>
              </a:endParaRPr>
            </a:p>
          </p:txBody>
        </p:sp>
        <p:pic>
          <p:nvPicPr>
            <p:cNvPr id="100" name="object 84"/>
            <p:cNvPicPr/>
            <p:nvPr/>
          </p:nvPicPr>
          <p:blipFill>
            <a:blip r:embed="rId37" cstate="print"/>
            <a:stretch>
              <a:fillRect/>
            </a:stretch>
          </p:blipFill>
          <p:spPr>
            <a:xfrm>
              <a:off x="1531124" y="8332851"/>
              <a:ext cx="254000" cy="152400"/>
            </a:xfrm>
            <a:prstGeom prst="rect">
              <a:avLst/>
            </a:prstGeom>
          </p:spPr>
        </p:pic>
        <p:sp>
          <p:nvSpPr>
            <p:cNvPr id="101" name="object 85"/>
            <p:cNvSpPr txBox="1"/>
            <p:nvPr/>
          </p:nvSpPr>
          <p:spPr>
            <a:xfrm>
              <a:off x="1464132" y="8488933"/>
              <a:ext cx="387985" cy="201295"/>
            </a:xfrm>
            <a:prstGeom prst="rect">
              <a:avLst/>
            </a:prstGeom>
          </p:spPr>
          <p:txBody>
            <a:bodyPr vert="horz" wrap="square" lIns="0" tIns="13970" rIns="0" bIns="0" rtlCol="0">
              <a:spAutoFit/>
            </a:bodyPr>
            <a:lstStyle/>
            <a:p>
              <a:pPr algn="ctr">
                <a:lnSpc>
                  <a:spcPct val="100000"/>
                </a:lnSpc>
                <a:spcBef>
                  <a:spcPts val="110"/>
                </a:spcBef>
              </a:pPr>
              <a:r>
                <a:rPr sz="550" spc="-25" dirty="0">
                  <a:latin typeface="Arial MT"/>
                  <a:cs typeface="Arial MT"/>
                </a:rPr>
                <a:t>LS</a:t>
              </a:r>
              <a:endParaRPr sz="550">
                <a:latin typeface="Arial MT"/>
                <a:cs typeface="Arial MT"/>
              </a:endParaRPr>
            </a:p>
            <a:p>
              <a:pPr algn="ctr">
                <a:lnSpc>
                  <a:spcPct val="100000"/>
                </a:lnSpc>
                <a:spcBef>
                  <a:spcPts val="50"/>
                </a:spcBef>
              </a:pPr>
              <a:r>
                <a:rPr sz="550" dirty="0">
                  <a:latin typeface="Arial MT"/>
                  <a:cs typeface="Arial MT"/>
                </a:rPr>
                <a:t>Lime</a:t>
              </a:r>
              <a:r>
                <a:rPr sz="550" spc="20" dirty="0">
                  <a:latin typeface="Arial MT"/>
                  <a:cs typeface="Arial MT"/>
                </a:rPr>
                <a:t> </a:t>
              </a:r>
              <a:r>
                <a:rPr sz="550" spc="-10" dirty="0">
                  <a:latin typeface="Arial MT"/>
                  <a:cs typeface="Arial MT"/>
                </a:rPr>
                <a:t>Stone</a:t>
              </a:r>
              <a:endParaRPr sz="550">
                <a:latin typeface="Arial MT"/>
                <a:cs typeface="Arial MT"/>
              </a:endParaRPr>
            </a:p>
          </p:txBody>
        </p:sp>
        <p:pic>
          <p:nvPicPr>
            <p:cNvPr id="102" name="object 86"/>
            <p:cNvPicPr/>
            <p:nvPr/>
          </p:nvPicPr>
          <p:blipFill>
            <a:blip r:embed="rId38" cstate="print"/>
            <a:stretch>
              <a:fillRect/>
            </a:stretch>
          </p:blipFill>
          <p:spPr>
            <a:xfrm>
              <a:off x="2135898" y="8332851"/>
              <a:ext cx="254000" cy="152400"/>
            </a:xfrm>
            <a:prstGeom prst="rect">
              <a:avLst/>
            </a:prstGeom>
          </p:spPr>
        </p:pic>
        <p:sp>
          <p:nvSpPr>
            <p:cNvPr id="103" name="object 87"/>
            <p:cNvSpPr txBox="1"/>
            <p:nvPr/>
          </p:nvSpPr>
          <p:spPr>
            <a:xfrm>
              <a:off x="2056968" y="8488933"/>
              <a:ext cx="412115" cy="201295"/>
            </a:xfrm>
            <a:prstGeom prst="rect">
              <a:avLst/>
            </a:prstGeom>
          </p:spPr>
          <p:txBody>
            <a:bodyPr vert="horz" wrap="square" lIns="0" tIns="13970" rIns="0" bIns="0" rtlCol="0">
              <a:spAutoFit/>
            </a:bodyPr>
            <a:lstStyle/>
            <a:p>
              <a:pPr algn="ctr">
                <a:lnSpc>
                  <a:spcPct val="100000"/>
                </a:lnSpc>
                <a:spcBef>
                  <a:spcPts val="110"/>
                </a:spcBef>
              </a:pPr>
              <a:r>
                <a:rPr sz="550" spc="-25" dirty="0">
                  <a:latin typeface="Arial MT"/>
                  <a:cs typeface="Arial MT"/>
                </a:rPr>
                <a:t>LY</a:t>
              </a:r>
              <a:endParaRPr sz="550">
                <a:latin typeface="Arial MT"/>
                <a:cs typeface="Arial MT"/>
              </a:endParaRPr>
            </a:p>
            <a:p>
              <a:pPr algn="ctr">
                <a:lnSpc>
                  <a:spcPct val="100000"/>
                </a:lnSpc>
                <a:spcBef>
                  <a:spcPts val="50"/>
                </a:spcBef>
              </a:pPr>
              <a:r>
                <a:rPr sz="550" dirty="0">
                  <a:latin typeface="Arial MT"/>
                  <a:cs typeface="Arial MT"/>
                </a:rPr>
                <a:t>Light</a:t>
              </a:r>
              <a:r>
                <a:rPr sz="550" spc="45" dirty="0">
                  <a:latin typeface="Arial MT"/>
                  <a:cs typeface="Arial MT"/>
                </a:rPr>
                <a:t> </a:t>
              </a:r>
              <a:r>
                <a:rPr sz="550" spc="-10" dirty="0">
                  <a:latin typeface="Arial MT"/>
                  <a:cs typeface="Arial MT"/>
                </a:rPr>
                <a:t>Yellow</a:t>
              </a:r>
              <a:endParaRPr sz="550">
                <a:latin typeface="Arial MT"/>
                <a:cs typeface="Arial MT"/>
              </a:endParaRPr>
            </a:p>
          </p:txBody>
        </p:sp>
        <p:pic>
          <p:nvPicPr>
            <p:cNvPr id="104" name="object 88"/>
            <p:cNvPicPr/>
            <p:nvPr/>
          </p:nvPicPr>
          <p:blipFill>
            <a:blip r:embed="rId39" cstate="print"/>
            <a:stretch>
              <a:fillRect/>
            </a:stretch>
          </p:blipFill>
          <p:spPr>
            <a:xfrm>
              <a:off x="2740672" y="8332851"/>
              <a:ext cx="254000" cy="152400"/>
            </a:xfrm>
            <a:prstGeom prst="rect">
              <a:avLst/>
            </a:prstGeom>
          </p:spPr>
        </p:pic>
        <p:sp>
          <p:nvSpPr>
            <p:cNvPr id="105" name="object 89"/>
            <p:cNvSpPr txBox="1"/>
            <p:nvPr/>
          </p:nvSpPr>
          <p:spPr>
            <a:xfrm>
              <a:off x="2771279" y="8488933"/>
              <a:ext cx="193040" cy="201295"/>
            </a:xfrm>
            <a:prstGeom prst="rect">
              <a:avLst/>
            </a:prstGeom>
          </p:spPr>
          <p:txBody>
            <a:bodyPr vert="horz" wrap="square" lIns="0" tIns="13970" rIns="0" bIns="0" rtlCol="0">
              <a:spAutoFit/>
            </a:bodyPr>
            <a:lstStyle/>
            <a:p>
              <a:pPr marL="48260">
                <a:lnSpc>
                  <a:spcPct val="100000"/>
                </a:lnSpc>
                <a:spcBef>
                  <a:spcPts val="110"/>
                </a:spcBef>
              </a:pPr>
              <a:r>
                <a:rPr sz="550" spc="-25" dirty="0">
                  <a:latin typeface="Arial MT"/>
                  <a:cs typeface="Arial MT"/>
                </a:rPr>
                <a:t>SA</a:t>
              </a:r>
              <a:endParaRPr sz="550">
                <a:latin typeface="Arial MT"/>
                <a:cs typeface="Arial MT"/>
              </a:endParaRPr>
            </a:p>
            <a:p>
              <a:pPr marL="12700">
                <a:lnSpc>
                  <a:spcPct val="100000"/>
                </a:lnSpc>
                <a:spcBef>
                  <a:spcPts val="50"/>
                </a:spcBef>
              </a:pPr>
              <a:r>
                <a:rPr sz="550" spc="-20" dirty="0">
                  <a:latin typeface="Arial MT"/>
                  <a:cs typeface="Arial MT"/>
                </a:rPr>
                <a:t>Sand</a:t>
              </a:r>
              <a:endParaRPr sz="550">
                <a:latin typeface="Arial MT"/>
                <a:cs typeface="Arial MT"/>
              </a:endParaRPr>
            </a:p>
          </p:txBody>
        </p:sp>
        <p:pic>
          <p:nvPicPr>
            <p:cNvPr id="106" name="object 90"/>
            <p:cNvPicPr/>
            <p:nvPr/>
          </p:nvPicPr>
          <p:blipFill>
            <a:blip r:embed="rId40" cstate="print"/>
            <a:stretch>
              <a:fillRect/>
            </a:stretch>
          </p:blipFill>
          <p:spPr>
            <a:xfrm>
              <a:off x="3345573" y="8332851"/>
              <a:ext cx="254000" cy="152400"/>
            </a:xfrm>
            <a:prstGeom prst="rect">
              <a:avLst/>
            </a:prstGeom>
          </p:spPr>
        </p:pic>
        <p:sp>
          <p:nvSpPr>
            <p:cNvPr id="107" name="object 91"/>
            <p:cNvSpPr txBox="1"/>
            <p:nvPr/>
          </p:nvSpPr>
          <p:spPr>
            <a:xfrm>
              <a:off x="3350310" y="8488933"/>
              <a:ext cx="244475" cy="201295"/>
            </a:xfrm>
            <a:prstGeom prst="rect">
              <a:avLst/>
            </a:prstGeom>
          </p:spPr>
          <p:txBody>
            <a:bodyPr vert="horz" wrap="square" lIns="0" tIns="13970" rIns="0" bIns="0" rtlCol="0">
              <a:spAutoFit/>
            </a:bodyPr>
            <a:lstStyle/>
            <a:p>
              <a:pPr algn="ctr">
                <a:lnSpc>
                  <a:spcPct val="100000"/>
                </a:lnSpc>
                <a:spcBef>
                  <a:spcPts val="110"/>
                </a:spcBef>
              </a:pPr>
              <a:r>
                <a:rPr sz="550" spc="-25" dirty="0">
                  <a:latin typeface="Arial MT"/>
                  <a:cs typeface="Arial MT"/>
                </a:rPr>
                <a:t>AL</a:t>
              </a:r>
              <a:endParaRPr sz="550">
                <a:latin typeface="Arial MT"/>
                <a:cs typeface="Arial MT"/>
              </a:endParaRPr>
            </a:p>
            <a:p>
              <a:pPr algn="ctr">
                <a:lnSpc>
                  <a:spcPct val="100000"/>
                </a:lnSpc>
                <a:spcBef>
                  <a:spcPts val="50"/>
                </a:spcBef>
              </a:pPr>
              <a:r>
                <a:rPr sz="550" spc="-10" dirty="0">
                  <a:latin typeface="Arial MT"/>
                  <a:cs typeface="Arial MT"/>
                </a:rPr>
                <a:t>Azalea</a:t>
              </a:r>
              <a:endParaRPr sz="550">
                <a:latin typeface="Arial MT"/>
                <a:cs typeface="Arial MT"/>
              </a:endParaRPr>
            </a:p>
          </p:txBody>
        </p:sp>
        <p:pic>
          <p:nvPicPr>
            <p:cNvPr id="108" name="object 92"/>
            <p:cNvPicPr/>
            <p:nvPr/>
          </p:nvPicPr>
          <p:blipFill>
            <a:blip r:embed="rId41" cstate="print"/>
            <a:stretch>
              <a:fillRect/>
            </a:stretch>
          </p:blipFill>
          <p:spPr>
            <a:xfrm>
              <a:off x="3950347" y="8332851"/>
              <a:ext cx="254000" cy="152400"/>
            </a:xfrm>
            <a:prstGeom prst="rect">
              <a:avLst/>
            </a:prstGeom>
          </p:spPr>
        </p:pic>
        <p:sp>
          <p:nvSpPr>
            <p:cNvPr id="109" name="object 93"/>
            <p:cNvSpPr txBox="1"/>
            <p:nvPr/>
          </p:nvSpPr>
          <p:spPr>
            <a:xfrm>
              <a:off x="3867480" y="8488933"/>
              <a:ext cx="419734" cy="201295"/>
            </a:xfrm>
            <a:prstGeom prst="rect">
              <a:avLst/>
            </a:prstGeom>
          </p:spPr>
          <p:txBody>
            <a:bodyPr vert="horz" wrap="square" lIns="0" tIns="13970" rIns="0" bIns="0" rtlCol="0">
              <a:spAutoFit/>
            </a:bodyPr>
            <a:lstStyle/>
            <a:p>
              <a:pPr algn="ctr">
                <a:lnSpc>
                  <a:spcPct val="100000"/>
                </a:lnSpc>
                <a:spcBef>
                  <a:spcPts val="110"/>
                </a:spcBef>
              </a:pPr>
              <a:r>
                <a:rPr sz="550" spc="-25" dirty="0">
                  <a:latin typeface="Arial MT"/>
                  <a:cs typeface="Arial MT"/>
                </a:rPr>
                <a:t>FUF</a:t>
              </a:r>
              <a:endParaRPr sz="550">
                <a:latin typeface="Arial MT"/>
                <a:cs typeface="Arial MT"/>
              </a:endParaRPr>
            </a:p>
            <a:p>
              <a:pPr algn="ctr">
                <a:lnSpc>
                  <a:spcPct val="100000"/>
                </a:lnSpc>
                <a:spcBef>
                  <a:spcPts val="50"/>
                </a:spcBef>
              </a:pPr>
              <a:r>
                <a:rPr sz="550" dirty="0">
                  <a:latin typeface="Arial MT"/>
                  <a:cs typeface="Arial MT"/>
                </a:rPr>
                <a:t>Fucsia</a:t>
              </a:r>
              <a:r>
                <a:rPr sz="550" spc="45" dirty="0">
                  <a:latin typeface="Arial MT"/>
                  <a:cs typeface="Arial MT"/>
                </a:rPr>
                <a:t> </a:t>
              </a:r>
              <a:r>
                <a:rPr sz="550" spc="-10" dirty="0">
                  <a:latin typeface="Arial MT"/>
                  <a:cs typeface="Arial MT"/>
                </a:rPr>
                <a:t>Fluor</a:t>
              </a:r>
              <a:endParaRPr sz="550">
                <a:latin typeface="Arial MT"/>
                <a:cs typeface="Arial MT"/>
              </a:endParaRPr>
            </a:p>
          </p:txBody>
        </p:sp>
        <p:pic>
          <p:nvPicPr>
            <p:cNvPr id="110" name="object 94"/>
            <p:cNvPicPr/>
            <p:nvPr/>
          </p:nvPicPr>
          <p:blipFill>
            <a:blip r:embed="rId42" cstate="print"/>
            <a:stretch>
              <a:fillRect/>
            </a:stretch>
          </p:blipFill>
          <p:spPr>
            <a:xfrm>
              <a:off x="4555121" y="8332851"/>
              <a:ext cx="254000" cy="152400"/>
            </a:xfrm>
            <a:prstGeom prst="rect">
              <a:avLst/>
            </a:prstGeom>
          </p:spPr>
        </p:pic>
        <p:sp>
          <p:nvSpPr>
            <p:cNvPr id="111" name="object 95"/>
            <p:cNvSpPr txBox="1"/>
            <p:nvPr/>
          </p:nvSpPr>
          <p:spPr>
            <a:xfrm>
              <a:off x="4500143" y="8488933"/>
              <a:ext cx="363855" cy="201295"/>
            </a:xfrm>
            <a:prstGeom prst="rect">
              <a:avLst/>
            </a:prstGeom>
          </p:spPr>
          <p:txBody>
            <a:bodyPr vert="horz" wrap="square" lIns="0" tIns="13970" rIns="0" bIns="0" rtlCol="0">
              <a:spAutoFit/>
            </a:bodyPr>
            <a:lstStyle/>
            <a:p>
              <a:pPr algn="ctr">
                <a:lnSpc>
                  <a:spcPct val="100000"/>
                </a:lnSpc>
                <a:spcBef>
                  <a:spcPts val="110"/>
                </a:spcBef>
              </a:pPr>
              <a:r>
                <a:rPr sz="550" spc="-25" dirty="0">
                  <a:latin typeface="Arial MT"/>
                  <a:cs typeface="Arial MT"/>
                </a:rPr>
                <a:t>LMF</a:t>
              </a:r>
              <a:endParaRPr sz="550">
                <a:latin typeface="Arial MT"/>
                <a:cs typeface="Arial MT"/>
              </a:endParaRPr>
            </a:p>
            <a:p>
              <a:pPr algn="ctr">
                <a:lnSpc>
                  <a:spcPct val="100000"/>
                </a:lnSpc>
                <a:spcBef>
                  <a:spcPts val="50"/>
                </a:spcBef>
              </a:pPr>
              <a:r>
                <a:rPr sz="550" dirty="0">
                  <a:latin typeface="Arial MT"/>
                  <a:cs typeface="Arial MT"/>
                </a:rPr>
                <a:t>Lime</a:t>
              </a:r>
              <a:r>
                <a:rPr sz="550" spc="20" dirty="0">
                  <a:latin typeface="Arial MT"/>
                  <a:cs typeface="Arial MT"/>
                </a:rPr>
                <a:t> </a:t>
              </a:r>
              <a:r>
                <a:rPr sz="550" spc="-10" dirty="0">
                  <a:latin typeface="Arial MT"/>
                  <a:cs typeface="Arial MT"/>
                </a:rPr>
                <a:t>Fluor</a:t>
              </a:r>
              <a:endParaRPr sz="550">
                <a:latin typeface="Arial MT"/>
                <a:cs typeface="Arial MT"/>
              </a:endParaRPr>
            </a:p>
          </p:txBody>
        </p:sp>
        <p:pic>
          <p:nvPicPr>
            <p:cNvPr id="112" name="object 96"/>
            <p:cNvPicPr/>
            <p:nvPr/>
          </p:nvPicPr>
          <p:blipFill>
            <a:blip r:embed="rId43" cstate="print"/>
            <a:stretch>
              <a:fillRect/>
            </a:stretch>
          </p:blipFill>
          <p:spPr>
            <a:xfrm>
              <a:off x="5159895" y="8332851"/>
              <a:ext cx="254000" cy="152400"/>
            </a:xfrm>
            <a:prstGeom prst="rect">
              <a:avLst/>
            </a:prstGeom>
          </p:spPr>
        </p:pic>
        <p:sp>
          <p:nvSpPr>
            <p:cNvPr id="113" name="object 97"/>
            <p:cNvSpPr txBox="1"/>
            <p:nvPr/>
          </p:nvSpPr>
          <p:spPr>
            <a:xfrm>
              <a:off x="5063045" y="8488933"/>
              <a:ext cx="447675" cy="201295"/>
            </a:xfrm>
            <a:prstGeom prst="rect">
              <a:avLst/>
            </a:prstGeom>
          </p:spPr>
          <p:txBody>
            <a:bodyPr vert="horz" wrap="square" lIns="0" tIns="13970" rIns="0" bIns="0" rtlCol="0">
              <a:spAutoFit/>
            </a:bodyPr>
            <a:lstStyle/>
            <a:p>
              <a:pPr algn="ctr">
                <a:lnSpc>
                  <a:spcPct val="100000"/>
                </a:lnSpc>
                <a:spcBef>
                  <a:spcPts val="110"/>
                </a:spcBef>
              </a:pPr>
              <a:r>
                <a:rPr sz="550" spc="-25" dirty="0">
                  <a:latin typeface="Arial MT"/>
                  <a:cs typeface="Arial MT"/>
                </a:rPr>
                <a:t>ORF</a:t>
              </a:r>
              <a:endParaRPr sz="550">
                <a:latin typeface="Arial MT"/>
                <a:cs typeface="Arial MT"/>
              </a:endParaRPr>
            </a:p>
            <a:p>
              <a:pPr algn="ctr">
                <a:lnSpc>
                  <a:spcPct val="100000"/>
                </a:lnSpc>
                <a:spcBef>
                  <a:spcPts val="50"/>
                </a:spcBef>
              </a:pPr>
              <a:r>
                <a:rPr sz="550" dirty="0">
                  <a:latin typeface="Arial MT"/>
                  <a:cs typeface="Arial MT"/>
                </a:rPr>
                <a:t>Orange</a:t>
              </a:r>
              <a:r>
                <a:rPr sz="550" spc="50" dirty="0">
                  <a:latin typeface="Arial MT"/>
                  <a:cs typeface="Arial MT"/>
                </a:rPr>
                <a:t> </a:t>
              </a:r>
              <a:r>
                <a:rPr sz="550" spc="-10" dirty="0">
                  <a:latin typeface="Arial MT"/>
                  <a:cs typeface="Arial MT"/>
                </a:rPr>
                <a:t>Fluor</a:t>
              </a:r>
              <a:endParaRPr sz="550">
                <a:latin typeface="Arial MT"/>
                <a:cs typeface="Arial MT"/>
              </a:endParaRPr>
            </a:p>
          </p:txBody>
        </p:sp>
        <p:pic>
          <p:nvPicPr>
            <p:cNvPr id="114" name="object 98"/>
            <p:cNvPicPr/>
            <p:nvPr/>
          </p:nvPicPr>
          <p:blipFill>
            <a:blip r:embed="rId44" cstate="print"/>
            <a:stretch>
              <a:fillRect/>
            </a:stretch>
          </p:blipFill>
          <p:spPr>
            <a:xfrm>
              <a:off x="5764669" y="8332851"/>
              <a:ext cx="254000" cy="152400"/>
            </a:xfrm>
            <a:prstGeom prst="rect">
              <a:avLst/>
            </a:prstGeom>
          </p:spPr>
        </p:pic>
        <p:sp>
          <p:nvSpPr>
            <p:cNvPr id="115" name="object 99"/>
            <p:cNvSpPr txBox="1"/>
            <p:nvPr/>
          </p:nvSpPr>
          <p:spPr>
            <a:xfrm>
              <a:off x="5711659" y="8488933"/>
              <a:ext cx="360045" cy="201295"/>
            </a:xfrm>
            <a:prstGeom prst="rect">
              <a:avLst/>
            </a:prstGeom>
          </p:spPr>
          <p:txBody>
            <a:bodyPr vert="horz" wrap="square" lIns="0" tIns="13970" rIns="0" bIns="0" rtlCol="0">
              <a:spAutoFit/>
            </a:bodyPr>
            <a:lstStyle/>
            <a:p>
              <a:pPr algn="ctr">
                <a:lnSpc>
                  <a:spcPct val="100000"/>
                </a:lnSpc>
                <a:spcBef>
                  <a:spcPts val="110"/>
                </a:spcBef>
              </a:pPr>
              <a:r>
                <a:rPr sz="550" spc="-25" dirty="0">
                  <a:latin typeface="Arial MT"/>
                  <a:cs typeface="Arial MT"/>
                </a:rPr>
                <a:t>SYF</a:t>
              </a:r>
              <a:endParaRPr sz="550">
                <a:latin typeface="Arial MT"/>
                <a:cs typeface="Arial MT"/>
              </a:endParaRPr>
            </a:p>
            <a:p>
              <a:pPr algn="ctr">
                <a:lnSpc>
                  <a:spcPct val="100000"/>
                </a:lnSpc>
                <a:spcBef>
                  <a:spcPts val="50"/>
                </a:spcBef>
              </a:pPr>
              <a:r>
                <a:rPr sz="550" dirty="0">
                  <a:latin typeface="Arial MT"/>
                  <a:cs typeface="Arial MT"/>
                </a:rPr>
                <a:t>Gold</a:t>
              </a:r>
              <a:r>
                <a:rPr sz="550" spc="30" dirty="0">
                  <a:latin typeface="Arial MT"/>
                  <a:cs typeface="Arial MT"/>
                </a:rPr>
                <a:t> </a:t>
              </a:r>
              <a:r>
                <a:rPr sz="550" spc="-10" dirty="0">
                  <a:latin typeface="Arial MT"/>
                  <a:cs typeface="Arial MT"/>
                </a:rPr>
                <a:t>Fluor</a:t>
              </a:r>
              <a:endParaRPr sz="550">
                <a:latin typeface="Arial MT"/>
                <a:cs typeface="Arial MT"/>
              </a:endParaRPr>
            </a:p>
          </p:txBody>
        </p:sp>
        <p:pic>
          <p:nvPicPr>
            <p:cNvPr id="116" name="object 100"/>
            <p:cNvPicPr/>
            <p:nvPr/>
          </p:nvPicPr>
          <p:blipFill>
            <a:blip r:embed="rId45" cstate="print"/>
            <a:stretch>
              <a:fillRect/>
            </a:stretch>
          </p:blipFill>
          <p:spPr>
            <a:xfrm>
              <a:off x="6369570" y="8332851"/>
              <a:ext cx="253999" cy="152400"/>
            </a:xfrm>
            <a:prstGeom prst="rect">
              <a:avLst/>
            </a:prstGeom>
          </p:spPr>
        </p:pic>
        <p:sp>
          <p:nvSpPr>
            <p:cNvPr id="117" name="object 101"/>
            <p:cNvSpPr txBox="1"/>
            <p:nvPr/>
          </p:nvSpPr>
          <p:spPr>
            <a:xfrm>
              <a:off x="6398247" y="8488933"/>
              <a:ext cx="196850" cy="201295"/>
            </a:xfrm>
            <a:prstGeom prst="rect">
              <a:avLst/>
            </a:prstGeom>
          </p:spPr>
          <p:txBody>
            <a:bodyPr vert="horz" wrap="square" lIns="0" tIns="13970" rIns="0" bIns="0" rtlCol="0">
              <a:spAutoFit/>
            </a:bodyPr>
            <a:lstStyle/>
            <a:p>
              <a:pPr marL="44450">
                <a:lnSpc>
                  <a:spcPct val="100000"/>
                </a:lnSpc>
                <a:spcBef>
                  <a:spcPts val="110"/>
                </a:spcBef>
              </a:pPr>
              <a:r>
                <a:rPr sz="550" spc="-25" dirty="0">
                  <a:latin typeface="Arial MT"/>
                  <a:cs typeface="Arial MT"/>
                </a:rPr>
                <a:t>CO</a:t>
              </a:r>
              <a:endParaRPr sz="550">
                <a:latin typeface="Arial MT"/>
                <a:cs typeface="Arial MT"/>
              </a:endParaRPr>
            </a:p>
            <a:p>
              <a:pPr marL="12700">
                <a:lnSpc>
                  <a:spcPct val="100000"/>
                </a:lnSpc>
                <a:spcBef>
                  <a:spcPts val="50"/>
                </a:spcBef>
              </a:pPr>
              <a:r>
                <a:rPr sz="550" spc="-10" dirty="0">
                  <a:latin typeface="Arial MT"/>
                  <a:cs typeface="Arial MT"/>
                </a:rPr>
                <a:t>Coral</a:t>
              </a:r>
              <a:endParaRPr sz="550">
                <a:latin typeface="Arial MT"/>
                <a:cs typeface="Arial MT"/>
              </a:endParaRPr>
            </a:p>
          </p:txBody>
        </p:sp>
        <p:pic>
          <p:nvPicPr>
            <p:cNvPr id="118" name="object 102"/>
            <p:cNvPicPr/>
            <p:nvPr/>
          </p:nvPicPr>
          <p:blipFill>
            <a:blip r:embed="rId46" cstate="print"/>
            <a:stretch>
              <a:fillRect/>
            </a:stretch>
          </p:blipFill>
          <p:spPr>
            <a:xfrm>
              <a:off x="6974344" y="8332851"/>
              <a:ext cx="254000" cy="152400"/>
            </a:xfrm>
            <a:prstGeom prst="rect">
              <a:avLst/>
            </a:prstGeom>
          </p:spPr>
        </p:pic>
        <p:sp>
          <p:nvSpPr>
            <p:cNvPr id="119" name="object 103"/>
            <p:cNvSpPr txBox="1"/>
            <p:nvPr/>
          </p:nvSpPr>
          <p:spPr>
            <a:xfrm>
              <a:off x="6847637" y="8488933"/>
              <a:ext cx="507365" cy="201295"/>
            </a:xfrm>
            <a:prstGeom prst="rect">
              <a:avLst/>
            </a:prstGeom>
          </p:spPr>
          <p:txBody>
            <a:bodyPr vert="horz" wrap="square" lIns="0" tIns="13970" rIns="0" bIns="0" rtlCol="0">
              <a:spAutoFit/>
            </a:bodyPr>
            <a:lstStyle/>
            <a:p>
              <a:pPr algn="ctr">
                <a:lnSpc>
                  <a:spcPct val="100000"/>
                </a:lnSpc>
                <a:spcBef>
                  <a:spcPts val="110"/>
                </a:spcBef>
              </a:pPr>
              <a:r>
                <a:rPr sz="550" spc="-25" dirty="0">
                  <a:latin typeface="Arial MT"/>
                  <a:cs typeface="Arial MT"/>
                </a:rPr>
                <a:t>DNH</a:t>
              </a:r>
              <a:endParaRPr sz="550">
                <a:latin typeface="Arial MT"/>
                <a:cs typeface="Arial MT"/>
              </a:endParaRPr>
            </a:p>
            <a:p>
              <a:pPr algn="ctr">
                <a:lnSpc>
                  <a:spcPct val="100000"/>
                </a:lnSpc>
                <a:spcBef>
                  <a:spcPts val="50"/>
                </a:spcBef>
              </a:pPr>
              <a:r>
                <a:rPr sz="550" dirty="0">
                  <a:latin typeface="Arial MT"/>
                  <a:cs typeface="Arial MT"/>
                </a:rPr>
                <a:t>Denim</a:t>
              </a:r>
              <a:r>
                <a:rPr sz="550" spc="30" dirty="0">
                  <a:latin typeface="Arial MT"/>
                  <a:cs typeface="Arial MT"/>
                </a:rPr>
                <a:t> </a:t>
              </a:r>
              <a:r>
                <a:rPr sz="550" spc="-10" dirty="0">
                  <a:latin typeface="Arial MT"/>
                  <a:cs typeface="Arial MT"/>
                </a:rPr>
                <a:t>Heather</a:t>
              </a:r>
              <a:endParaRPr sz="550">
                <a:latin typeface="Arial MT"/>
                <a:cs typeface="Arial MT"/>
              </a:endParaRPr>
            </a:p>
          </p:txBody>
        </p:sp>
        <p:pic>
          <p:nvPicPr>
            <p:cNvPr id="120" name="object 104"/>
            <p:cNvPicPr/>
            <p:nvPr/>
          </p:nvPicPr>
          <p:blipFill>
            <a:blip r:embed="rId47" cstate="print"/>
            <a:stretch>
              <a:fillRect/>
            </a:stretch>
          </p:blipFill>
          <p:spPr>
            <a:xfrm>
              <a:off x="321576" y="8702675"/>
              <a:ext cx="253999" cy="152400"/>
            </a:xfrm>
            <a:prstGeom prst="rect">
              <a:avLst/>
            </a:prstGeom>
          </p:spPr>
        </p:pic>
        <p:sp>
          <p:nvSpPr>
            <p:cNvPr id="121" name="object 105"/>
            <p:cNvSpPr txBox="1"/>
            <p:nvPr/>
          </p:nvSpPr>
          <p:spPr>
            <a:xfrm>
              <a:off x="155016" y="8858757"/>
              <a:ext cx="587375" cy="201295"/>
            </a:xfrm>
            <a:prstGeom prst="rect">
              <a:avLst/>
            </a:prstGeom>
          </p:spPr>
          <p:txBody>
            <a:bodyPr vert="horz" wrap="square" lIns="0" tIns="13970" rIns="0" bIns="0" rtlCol="0">
              <a:spAutoFit/>
            </a:bodyPr>
            <a:lstStyle/>
            <a:p>
              <a:pPr algn="ctr">
                <a:lnSpc>
                  <a:spcPct val="100000"/>
                </a:lnSpc>
                <a:spcBef>
                  <a:spcPts val="110"/>
                </a:spcBef>
              </a:pPr>
              <a:r>
                <a:rPr sz="550" spc="-20" dirty="0">
                  <a:latin typeface="Arial MT"/>
                  <a:cs typeface="Arial MT"/>
                </a:rPr>
                <a:t>CHCH</a:t>
              </a:r>
              <a:endParaRPr sz="550">
                <a:latin typeface="Arial MT"/>
                <a:cs typeface="Arial MT"/>
              </a:endParaRPr>
            </a:p>
            <a:p>
              <a:pPr algn="ctr">
                <a:lnSpc>
                  <a:spcPct val="100000"/>
                </a:lnSpc>
                <a:spcBef>
                  <a:spcPts val="50"/>
                </a:spcBef>
              </a:pPr>
              <a:r>
                <a:rPr sz="550" dirty="0">
                  <a:latin typeface="Arial MT"/>
                  <a:cs typeface="Arial MT"/>
                </a:rPr>
                <a:t>Charcoal</a:t>
              </a:r>
              <a:r>
                <a:rPr sz="550" spc="65" dirty="0">
                  <a:latin typeface="Arial MT"/>
                  <a:cs typeface="Arial MT"/>
                </a:rPr>
                <a:t> </a:t>
              </a:r>
              <a:r>
                <a:rPr sz="550" spc="-10" dirty="0">
                  <a:latin typeface="Arial MT"/>
                  <a:cs typeface="Arial MT"/>
                </a:rPr>
                <a:t>Heather</a:t>
              </a:r>
              <a:endParaRPr sz="550">
                <a:latin typeface="Arial MT"/>
                <a:cs typeface="Arial MT"/>
              </a:endParaRPr>
            </a:p>
          </p:txBody>
        </p:sp>
        <p:pic>
          <p:nvPicPr>
            <p:cNvPr id="122" name="object 106"/>
            <p:cNvPicPr/>
            <p:nvPr/>
          </p:nvPicPr>
          <p:blipFill>
            <a:blip r:embed="rId48" cstate="print"/>
            <a:stretch>
              <a:fillRect/>
            </a:stretch>
          </p:blipFill>
          <p:spPr>
            <a:xfrm>
              <a:off x="926350" y="8702675"/>
              <a:ext cx="254000" cy="152400"/>
            </a:xfrm>
            <a:prstGeom prst="rect">
              <a:avLst/>
            </a:prstGeom>
          </p:spPr>
        </p:pic>
        <p:sp>
          <p:nvSpPr>
            <p:cNvPr id="123" name="object 107"/>
            <p:cNvSpPr txBox="1"/>
            <p:nvPr/>
          </p:nvSpPr>
          <p:spPr>
            <a:xfrm>
              <a:off x="951039" y="8858757"/>
              <a:ext cx="205104" cy="201295"/>
            </a:xfrm>
            <a:prstGeom prst="rect">
              <a:avLst/>
            </a:prstGeom>
          </p:spPr>
          <p:txBody>
            <a:bodyPr vert="horz" wrap="square" lIns="0" tIns="13970" rIns="0" bIns="0" rtlCol="0">
              <a:spAutoFit/>
            </a:bodyPr>
            <a:lstStyle/>
            <a:p>
              <a:pPr marL="58419">
                <a:lnSpc>
                  <a:spcPct val="100000"/>
                </a:lnSpc>
                <a:spcBef>
                  <a:spcPts val="110"/>
                </a:spcBef>
              </a:pPr>
              <a:r>
                <a:rPr sz="550" spc="-25" dirty="0">
                  <a:latin typeface="Arial MT"/>
                  <a:cs typeface="Arial MT"/>
                </a:rPr>
                <a:t>SL</a:t>
              </a:r>
              <a:endParaRPr sz="550">
                <a:latin typeface="Arial MT"/>
                <a:cs typeface="Arial MT"/>
              </a:endParaRPr>
            </a:p>
            <a:p>
              <a:pPr marL="12700">
                <a:lnSpc>
                  <a:spcPct val="100000"/>
                </a:lnSpc>
                <a:spcBef>
                  <a:spcPts val="50"/>
                </a:spcBef>
              </a:pPr>
              <a:r>
                <a:rPr sz="550" spc="-10" dirty="0">
                  <a:latin typeface="Arial MT"/>
                  <a:cs typeface="Arial MT"/>
                </a:rPr>
                <a:t>Silver</a:t>
              </a:r>
              <a:endParaRPr sz="550">
                <a:latin typeface="Arial MT"/>
                <a:cs typeface="Arial MT"/>
              </a:endParaRPr>
            </a:p>
          </p:txBody>
        </p:sp>
        <p:pic>
          <p:nvPicPr>
            <p:cNvPr id="124" name="object 108"/>
            <p:cNvPicPr/>
            <p:nvPr/>
          </p:nvPicPr>
          <p:blipFill>
            <a:blip r:embed="rId49" cstate="print"/>
            <a:stretch>
              <a:fillRect/>
            </a:stretch>
          </p:blipFill>
          <p:spPr>
            <a:xfrm>
              <a:off x="1531124" y="8702675"/>
              <a:ext cx="254000" cy="152400"/>
            </a:xfrm>
            <a:prstGeom prst="rect">
              <a:avLst/>
            </a:prstGeom>
          </p:spPr>
        </p:pic>
        <p:sp>
          <p:nvSpPr>
            <p:cNvPr id="125" name="object 109"/>
            <p:cNvSpPr txBox="1"/>
            <p:nvPr/>
          </p:nvSpPr>
          <p:spPr>
            <a:xfrm>
              <a:off x="1452194" y="8858757"/>
              <a:ext cx="412115" cy="201295"/>
            </a:xfrm>
            <a:prstGeom prst="rect">
              <a:avLst/>
            </a:prstGeom>
          </p:spPr>
          <p:txBody>
            <a:bodyPr vert="horz" wrap="square" lIns="0" tIns="13970" rIns="0" bIns="0" rtlCol="0">
              <a:spAutoFit/>
            </a:bodyPr>
            <a:lstStyle/>
            <a:p>
              <a:pPr algn="ctr">
                <a:lnSpc>
                  <a:spcPct val="100000"/>
                </a:lnSpc>
                <a:spcBef>
                  <a:spcPts val="110"/>
                </a:spcBef>
              </a:pPr>
              <a:r>
                <a:rPr sz="550" spc="-25" dirty="0">
                  <a:latin typeface="Arial MT"/>
                  <a:cs typeface="Arial MT"/>
                </a:rPr>
                <a:t>AQM</a:t>
              </a:r>
              <a:endParaRPr sz="550">
                <a:latin typeface="Arial MT"/>
                <a:cs typeface="Arial MT"/>
              </a:endParaRPr>
            </a:p>
            <a:p>
              <a:pPr algn="ctr">
                <a:lnSpc>
                  <a:spcPct val="100000"/>
                </a:lnSpc>
                <a:spcBef>
                  <a:spcPts val="50"/>
                </a:spcBef>
              </a:pPr>
              <a:r>
                <a:rPr sz="550" spc="-10" dirty="0">
                  <a:latin typeface="Arial MT"/>
                  <a:cs typeface="Arial MT"/>
                </a:rPr>
                <a:t>Aquamarine</a:t>
              </a:r>
              <a:endParaRPr sz="550">
                <a:latin typeface="Arial MT"/>
                <a:cs typeface="Arial MT"/>
              </a:endParaRPr>
            </a:p>
          </p:txBody>
        </p:sp>
        <p:pic>
          <p:nvPicPr>
            <p:cNvPr id="126" name="object 110"/>
            <p:cNvPicPr/>
            <p:nvPr/>
          </p:nvPicPr>
          <p:blipFill>
            <a:blip r:embed="rId50" cstate="print"/>
            <a:stretch>
              <a:fillRect/>
            </a:stretch>
          </p:blipFill>
          <p:spPr>
            <a:xfrm>
              <a:off x="2135898" y="8702675"/>
              <a:ext cx="254000" cy="152400"/>
            </a:xfrm>
            <a:prstGeom prst="rect">
              <a:avLst/>
            </a:prstGeom>
          </p:spPr>
        </p:pic>
        <p:sp>
          <p:nvSpPr>
            <p:cNvPr id="127" name="object 111"/>
            <p:cNvSpPr txBox="1"/>
            <p:nvPr/>
          </p:nvSpPr>
          <p:spPr>
            <a:xfrm>
              <a:off x="2054999" y="8858757"/>
              <a:ext cx="415925" cy="201295"/>
            </a:xfrm>
            <a:prstGeom prst="rect">
              <a:avLst/>
            </a:prstGeom>
          </p:spPr>
          <p:txBody>
            <a:bodyPr vert="horz" wrap="square" lIns="0" tIns="13970" rIns="0" bIns="0" rtlCol="0">
              <a:spAutoFit/>
            </a:bodyPr>
            <a:lstStyle/>
            <a:p>
              <a:pPr algn="ctr">
                <a:lnSpc>
                  <a:spcPct val="100000"/>
                </a:lnSpc>
                <a:spcBef>
                  <a:spcPts val="110"/>
                </a:spcBef>
              </a:pPr>
              <a:r>
                <a:rPr sz="550" spc="-25" dirty="0">
                  <a:latin typeface="Arial MT"/>
                  <a:cs typeface="Arial MT"/>
                </a:rPr>
                <a:t>MO</a:t>
              </a:r>
              <a:endParaRPr sz="550">
                <a:latin typeface="Arial MT"/>
                <a:cs typeface="Arial MT"/>
              </a:endParaRPr>
            </a:p>
            <a:p>
              <a:pPr algn="ctr">
                <a:lnSpc>
                  <a:spcPct val="100000"/>
                </a:lnSpc>
                <a:spcBef>
                  <a:spcPts val="50"/>
                </a:spcBef>
              </a:pPr>
              <a:r>
                <a:rPr sz="550" dirty="0">
                  <a:latin typeface="Arial MT"/>
                  <a:cs typeface="Arial MT"/>
                </a:rPr>
                <a:t>Moss</a:t>
              </a:r>
              <a:r>
                <a:rPr sz="550" spc="25" dirty="0">
                  <a:latin typeface="Arial MT"/>
                  <a:cs typeface="Arial MT"/>
                </a:rPr>
                <a:t> </a:t>
              </a:r>
              <a:r>
                <a:rPr sz="550" spc="-10" dirty="0">
                  <a:latin typeface="Arial MT"/>
                  <a:cs typeface="Arial MT"/>
                </a:rPr>
                <a:t>Green</a:t>
              </a:r>
              <a:endParaRPr sz="550">
                <a:latin typeface="Arial MT"/>
                <a:cs typeface="Arial MT"/>
              </a:endParaRPr>
            </a:p>
          </p:txBody>
        </p:sp>
        <p:pic>
          <p:nvPicPr>
            <p:cNvPr id="128" name="object 112"/>
            <p:cNvPicPr/>
            <p:nvPr/>
          </p:nvPicPr>
          <p:blipFill>
            <a:blip r:embed="rId51" cstate="print"/>
            <a:stretch>
              <a:fillRect/>
            </a:stretch>
          </p:blipFill>
          <p:spPr>
            <a:xfrm>
              <a:off x="2740672" y="8702675"/>
              <a:ext cx="254000" cy="152400"/>
            </a:xfrm>
            <a:prstGeom prst="rect">
              <a:avLst/>
            </a:prstGeom>
          </p:spPr>
        </p:pic>
        <p:sp>
          <p:nvSpPr>
            <p:cNvPr id="129" name="object 113"/>
            <p:cNvSpPr txBox="1"/>
            <p:nvPr/>
          </p:nvSpPr>
          <p:spPr>
            <a:xfrm>
              <a:off x="2765336" y="8858757"/>
              <a:ext cx="205104" cy="201295"/>
            </a:xfrm>
            <a:prstGeom prst="rect">
              <a:avLst/>
            </a:prstGeom>
          </p:spPr>
          <p:txBody>
            <a:bodyPr vert="horz" wrap="square" lIns="0" tIns="13970" rIns="0" bIns="0" rtlCol="0">
              <a:spAutoFit/>
            </a:bodyPr>
            <a:lstStyle/>
            <a:p>
              <a:pPr algn="ctr">
                <a:lnSpc>
                  <a:spcPct val="100000"/>
                </a:lnSpc>
                <a:spcBef>
                  <a:spcPts val="110"/>
                </a:spcBef>
              </a:pPr>
              <a:r>
                <a:rPr sz="550" spc="-25" dirty="0">
                  <a:latin typeface="Arial MT"/>
                  <a:cs typeface="Arial MT"/>
                </a:rPr>
                <a:t>VI</a:t>
              </a:r>
              <a:endParaRPr sz="550">
                <a:latin typeface="Arial MT"/>
                <a:cs typeface="Arial MT"/>
              </a:endParaRPr>
            </a:p>
            <a:p>
              <a:pPr algn="ctr">
                <a:lnSpc>
                  <a:spcPct val="100000"/>
                </a:lnSpc>
                <a:spcBef>
                  <a:spcPts val="50"/>
                </a:spcBef>
              </a:pPr>
              <a:r>
                <a:rPr sz="550" spc="-10" dirty="0">
                  <a:latin typeface="Arial MT"/>
                  <a:cs typeface="Arial MT"/>
                </a:rPr>
                <a:t>Violet</a:t>
              </a:r>
              <a:endParaRPr sz="550">
                <a:latin typeface="Arial MT"/>
                <a:cs typeface="Arial MT"/>
              </a:endParaRPr>
            </a:p>
          </p:txBody>
        </p:sp>
        <p:pic>
          <p:nvPicPr>
            <p:cNvPr id="130" name="object 114"/>
            <p:cNvPicPr/>
            <p:nvPr/>
          </p:nvPicPr>
          <p:blipFill>
            <a:blip r:embed="rId52" cstate="print"/>
            <a:stretch>
              <a:fillRect/>
            </a:stretch>
          </p:blipFill>
          <p:spPr>
            <a:xfrm>
              <a:off x="3345573" y="8702675"/>
              <a:ext cx="254000" cy="152400"/>
            </a:xfrm>
            <a:prstGeom prst="rect">
              <a:avLst/>
            </a:prstGeom>
          </p:spPr>
        </p:pic>
        <p:sp>
          <p:nvSpPr>
            <p:cNvPr id="131" name="object 115"/>
            <p:cNvSpPr txBox="1"/>
            <p:nvPr/>
          </p:nvSpPr>
          <p:spPr>
            <a:xfrm>
              <a:off x="3348329" y="8858757"/>
              <a:ext cx="248920" cy="201295"/>
            </a:xfrm>
            <a:prstGeom prst="rect">
              <a:avLst/>
            </a:prstGeom>
          </p:spPr>
          <p:txBody>
            <a:bodyPr vert="horz" wrap="square" lIns="0" tIns="13970" rIns="0" bIns="0" rtlCol="0">
              <a:spAutoFit/>
            </a:bodyPr>
            <a:lstStyle/>
            <a:p>
              <a:pPr marL="50165">
                <a:lnSpc>
                  <a:spcPct val="100000"/>
                </a:lnSpc>
                <a:spcBef>
                  <a:spcPts val="110"/>
                </a:spcBef>
              </a:pPr>
              <a:r>
                <a:rPr sz="550" spc="-25" dirty="0">
                  <a:latin typeface="Arial MT"/>
                  <a:cs typeface="Arial MT"/>
                </a:rPr>
                <a:t>APR</a:t>
              </a:r>
              <a:endParaRPr sz="550">
                <a:latin typeface="Arial MT"/>
                <a:cs typeface="Arial MT"/>
              </a:endParaRPr>
            </a:p>
            <a:p>
              <a:pPr marL="12700">
                <a:lnSpc>
                  <a:spcPct val="100000"/>
                </a:lnSpc>
                <a:spcBef>
                  <a:spcPts val="50"/>
                </a:spcBef>
              </a:pPr>
              <a:r>
                <a:rPr sz="550" spc="-10" dirty="0">
                  <a:latin typeface="Arial MT"/>
                  <a:cs typeface="Arial MT"/>
                </a:rPr>
                <a:t>Apricot</a:t>
              </a:r>
              <a:endParaRPr sz="550">
                <a:latin typeface="Arial MT"/>
                <a:cs typeface="Arial MT"/>
              </a:endParaRPr>
            </a:p>
          </p:txBody>
        </p:sp>
        <p:pic>
          <p:nvPicPr>
            <p:cNvPr id="132" name="object 116"/>
            <p:cNvPicPr/>
            <p:nvPr/>
          </p:nvPicPr>
          <p:blipFill>
            <a:blip r:embed="rId53" cstate="print"/>
            <a:stretch>
              <a:fillRect/>
            </a:stretch>
          </p:blipFill>
          <p:spPr>
            <a:xfrm>
              <a:off x="3950347" y="8702675"/>
              <a:ext cx="254000" cy="152400"/>
            </a:xfrm>
            <a:prstGeom prst="rect">
              <a:avLst/>
            </a:prstGeom>
          </p:spPr>
        </p:pic>
        <p:sp>
          <p:nvSpPr>
            <p:cNvPr id="133" name="object 117"/>
            <p:cNvSpPr txBox="1"/>
            <p:nvPr/>
          </p:nvSpPr>
          <p:spPr>
            <a:xfrm>
              <a:off x="3889349" y="8858757"/>
              <a:ext cx="375920" cy="201295"/>
            </a:xfrm>
            <a:prstGeom prst="rect">
              <a:avLst/>
            </a:prstGeom>
          </p:spPr>
          <p:txBody>
            <a:bodyPr vert="horz" wrap="square" lIns="0" tIns="13970" rIns="0" bIns="0" rtlCol="0">
              <a:spAutoFit/>
            </a:bodyPr>
            <a:lstStyle/>
            <a:p>
              <a:pPr algn="ctr">
                <a:lnSpc>
                  <a:spcPct val="100000"/>
                </a:lnSpc>
                <a:spcBef>
                  <a:spcPts val="110"/>
                </a:spcBef>
              </a:pPr>
              <a:r>
                <a:rPr sz="550" spc="-25" dirty="0">
                  <a:latin typeface="Arial MT"/>
                  <a:cs typeface="Arial MT"/>
                </a:rPr>
                <a:t>PB</a:t>
              </a:r>
              <a:endParaRPr sz="550">
                <a:latin typeface="Arial MT"/>
                <a:cs typeface="Arial MT"/>
              </a:endParaRPr>
            </a:p>
            <a:p>
              <a:pPr algn="ctr">
                <a:lnSpc>
                  <a:spcPct val="100000"/>
                </a:lnSpc>
                <a:spcBef>
                  <a:spcPts val="50"/>
                </a:spcBef>
              </a:pPr>
              <a:r>
                <a:rPr sz="550" dirty="0">
                  <a:latin typeface="Arial MT"/>
                  <a:cs typeface="Arial MT"/>
                </a:rPr>
                <a:t>Petrol</a:t>
              </a:r>
              <a:r>
                <a:rPr sz="550" spc="40" dirty="0">
                  <a:latin typeface="Arial MT"/>
                  <a:cs typeface="Arial MT"/>
                </a:rPr>
                <a:t> </a:t>
              </a:r>
              <a:r>
                <a:rPr sz="550" spc="-20" dirty="0">
                  <a:latin typeface="Arial MT"/>
                  <a:cs typeface="Arial MT"/>
                </a:rPr>
                <a:t>Blue</a:t>
              </a:r>
              <a:endParaRPr sz="550">
                <a:latin typeface="Arial MT"/>
                <a:cs typeface="Arial MT"/>
              </a:endParaRPr>
            </a:p>
          </p:txBody>
        </p:sp>
        <p:pic>
          <p:nvPicPr>
            <p:cNvPr id="134" name="object 118"/>
            <p:cNvPicPr/>
            <p:nvPr/>
          </p:nvPicPr>
          <p:blipFill>
            <a:blip r:embed="rId54" cstate="print"/>
            <a:stretch>
              <a:fillRect/>
            </a:stretch>
          </p:blipFill>
          <p:spPr>
            <a:xfrm>
              <a:off x="4555121" y="8702675"/>
              <a:ext cx="254000" cy="152400"/>
            </a:xfrm>
            <a:prstGeom prst="rect">
              <a:avLst/>
            </a:prstGeom>
          </p:spPr>
        </p:pic>
        <p:sp>
          <p:nvSpPr>
            <p:cNvPr id="135" name="object 119"/>
            <p:cNvSpPr txBox="1"/>
            <p:nvPr/>
          </p:nvSpPr>
          <p:spPr>
            <a:xfrm>
              <a:off x="4474184" y="8858757"/>
              <a:ext cx="415925" cy="201295"/>
            </a:xfrm>
            <a:prstGeom prst="rect">
              <a:avLst/>
            </a:prstGeom>
          </p:spPr>
          <p:txBody>
            <a:bodyPr vert="horz" wrap="square" lIns="0" tIns="13970" rIns="0" bIns="0" rtlCol="0">
              <a:spAutoFit/>
            </a:bodyPr>
            <a:lstStyle/>
            <a:p>
              <a:pPr algn="ctr">
                <a:lnSpc>
                  <a:spcPct val="100000"/>
                </a:lnSpc>
                <a:spcBef>
                  <a:spcPts val="110"/>
                </a:spcBef>
              </a:pPr>
              <a:r>
                <a:rPr sz="550" spc="-25" dirty="0">
                  <a:latin typeface="Arial MT"/>
                  <a:cs typeface="Arial MT"/>
                </a:rPr>
                <a:t>ML</a:t>
              </a:r>
              <a:endParaRPr sz="550">
                <a:latin typeface="Arial MT"/>
                <a:cs typeface="Arial MT"/>
              </a:endParaRPr>
            </a:p>
            <a:p>
              <a:pPr algn="ctr">
                <a:lnSpc>
                  <a:spcPct val="100000"/>
                </a:lnSpc>
                <a:spcBef>
                  <a:spcPts val="50"/>
                </a:spcBef>
              </a:pPr>
              <a:r>
                <a:rPr sz="550" dirty="0">
                  <a:latin typeface="Arial MT"/>
                  <a:cs typeface="Arial MT"/>
                </a:rPr>
                <a:t>Mauve</a:t>
              </a:r>
              <a:r>
                <a:rPr sz="550" spc="45" dirty="0">
                  <a:latin typeface="Arial MT"/>
                  <a:cs typeface="Arial MT"/>
                </a:rPr>
                <a:t> </a:t>
              </a:r>
              <a:r>
                <a:rPr sz="550" spc="-10" dirty="0">
                  <a:latin typeface="Arial MT"/>
                  <a:cs typeface="Arial MT"/>
                </a:rPr>
                <a:t>Light</a:t>
              </a:r>
              <a:endParaRPr sz="550">
                <a:latin typeface="Arial MT"/>
                <a:cs typeface="Arial MT"/>
              </a:endParaRPr>
            </a:p>
          </p:txBody>
        </p:sp>
        <p:pic>
          <p:nvPicPr>
            <p:cNvPr id="136" name="object 120"/>
            <p:cNvPicPr/>
            <p:nvPr/>
          </p:nvPicPr>
          <p:blipFill>
            <a:blip r:embed="rId55" cstate="print"/>
            <a:stretch>
              <a:fillRect/>
            </a:stretch>
          </p:blipFill>
          <p:spPr>
            <a:xfrm>
              <a:off x="5159895" y="8702675"/>
              <a:ext cx="254000" cy="152400"/>
            </a:xfrm>
            <a:prstGeom prst="rect">
              <a:avLst/>
            </a:prstGeom>
          </p:spPr>
        </p:pic>
        <p:sp>
          <p:nvSpPr>
            <p:cNvPr id="137" name="object 121"/>
            <p:cNvSpPr txBox="1"/>
            <p:nvPr/>
          </p:nvSpPr>
          <p:spPr>
            <a:xfrm>
              <a:off x="5176596" y="8858757"/>
              <a:ext cx="220979" cy="201295"/>
            </a:xfrm>
            <a:prstGeom prst="rect">
              <a:avLst/>
            </a:prstGeom>
          </p:spPr>
          <p:txBody>
            <a:bodyPr vert="horz" wrap="square" lIns="0" tIns="13970" rIns="0" bIns="0" rtlCol="0">
              <a:spAutoFit/>
            </a:bodyPr>
            <a:lstStyle/>
            <a:p>
              <a:pPr marL="56515">
                <a:lnSpc>
                  <a:spcPct val="100000"/>
                </a:lnSpc>
                <a:spcBef>
                  <a:spcPts val="110"/>
                </a:spcBef>
              </a:pPr>
              <a:r>
                <a:rPr sz="550" spc="-25" dirty="0">
                  <a:latin typeface="Arial MT"/>
                  <a:cs typeface="Arial MT"/>
                </a:rPr>
                <a:t>OC</a:t>
              </a:r>
              <a:endParaRPr sz="550">
                <a:latin typeface="Arial MT"/>
                <a:cs typeface="Arial MT"/>
              </a:endParaRPr>
            </a:p>
            <a:p>
              <a:pPr marL="12700">
                <a:lnSpc>
                  <a:spcPct val="100000"/>
                </a:lnSpc>
                <a:spcBef>
                  <a:spcPts val="50"/>
                </a:spcBef>
              </a:pPr>
              <a:r>
                <a:rPr sz="550" spc="-20" dirty="0">
                  <a:latin typeface="Arial MT"/>
                  <a:cs typeface="Arial MT"/>
                </a:rPr>
                <a:t>Ocher</a:t>
              </a:r>
              <a:endParaRPr sz="550">
                <a:latin typeface="Arial MT"/>
                <a:cs typeface="Arial MT"/>
              </a:endParaRPr>
            </a:p>
          </p:txBody>
        </p:sp>
        <p:pic>
          <p:nvPicPr>
            <p:cNvPr id="138" name="object 122"/>
            <p:cNvPicPr/>
            <p:nvPr/>
          </p:nvPicPr>
          <p:blipFill>
            <a:blip r:embed="rId56" cstate="print"/>
            <a:stretch>
              <a:fillRect/>
            </a:stretch>
          </p:blipFill>
          <p:spPr>
            <a:xfrm>
              <a:off x="5764669" y="8702675"/>
              <a:ext cx="254000" cy="152400"/>
            </a:xfrm>
            <a:prstGeom prst="rect">
              <a:avLst/>
            </a:prstGeom>
          </p:spPr>
        </p:pic>
        <p:sp>
          <p:nvSpPr>
            <p:cNvPr id="139" name="object 123"/>
            <p:cNvSpPr txBox="1"/>
            <p:nvPr/>
          </p:nvSpPr>
          <p:spPr>
            <a:xfrm>
              <a:off x="5687720" y="8858757"/>
              <a:ext cx="407670" cy="201295"/>
            </a:xfrm>
            <a:prstGeom prst="rect">
              <a:avLst/>
            </a:prstGeom>
          </p:spPr>
          <p:txBody>
            <a:bodyPr vert="horz" wrap="square" lIns="0" tIns="13970" rIns="0" bIns="0" rtlCol="0">
              <a:spAutoFit/>
            </a:bodyPr>
            <a:lstStyle/>
            <a:p>
              <a:pPr algn="ctr">
                <a:lnSpc>
                  <a:spcPct val="100000"/>
                </a:lnSpc>
                <a:spcBef>
                  <a:spcPts val="110"/>
                </a:spcBef>
              </a:pPr>
              <a:r>
                <a:rPr sz="550" spc="-25" dirty="0">
                  <a:latin typeface="Arial MT"/>
                  <a:cs typeface="Arial MT"/>
                </a:rPr>
                <a:t>LP</a:t>
              </a:r>
              <a:endParaRPr sz="550">
                <a:latin typeface="Arial MT"/>
                <a:cs typeface="Arial MT"/>
              </a:endParaRPr>
            </a:p>
            <a:p>
              <a:pPr algn="ctr">
                <a:lnSpc>
                  <a:spcPct val="100000"/>
                </a:lnSpc>
                <a:spcBef>
                  <a:spcPts val="50"/>
                </a:spcBef>
              </a:pPr>
              <a:r>
                <a:rPr sz="550" dirty="0">
                  <a:latin typeface="Arial MT"/>
                  <a:cs typeface="Arial MT"/>
                </a:rPr>
                <a:t>Light</a:t>
              </a:r>
              <a:r>
                <a:rPr sz="550" spc="45" dirty="0">
                  <a:latin typeface="Arial MT"/>
                  <a:cs typeface="Arial MT"/>
                </a:rPr>
                <a:t> </a:t>
              </a:r>
              <a:r>
                <a:rPr sz="550" spc="-10" dirty="0">
                  <a:latin typeface="Arial MT"/>
                  <a:cs typeface="Arial MT"/>
                </a:rPr>
                <a:t>Purple</a:t>
              </a:r>
              <a:endParaRPr sz="550">
                <a:latin typeface="Arial MT"/>
                <a:cs typeface="Arial MT"/>
              </a:endParaRPr>
            </a:p>
          </p:txBody>
        </p:sp>
        <p:pic>
          <p:nvPicPr>
            <p:cNvPr id="140" name="object 124"/>
            <p:cNvPicPr/>
            <p:nvPr/>
          </p:nvPicPr>
          <p:blipFill>
            <a:blip r:embed="rId57" cstate="print"/>
            <a:stretch>
              <a:fillRect/>
            </a:stretch>
          </p:blipFill>
          <p:spPr>
            <a:xfrm>
              <a:off x="6369570" y="8702675"/>
              <a:ext cx="253999" cy="152400"/>
            </a:xfrm>
            <a:prstGeom prst="rect">
              <a:avLst/>
            </a:prstGeom>
          </p:spPr>
        </p:pic>
        <p:sp>
          <p:nvSpPr>
            <p:cNvPr id="141" name="object 125"/>
            <p:cNvSpPr txBox="1"/>
            <p:nvPr/>
          </p:nvSpPr>
          <p:spPr>
            <a:xfrm>
              <a:off x="6278714" y="8858757"/>
              <a:ext cx="435609" cy="201295"/>
            </a:xfrm>
            <a:prstGeom prst="rect">
              <a:avLst/>
            </a:prstGeom>
          </p:spPr>
          <p:txBody>
            <a:bodyPr vert="horz" wrap="square" lIns="0" tIns="13970" rIns="0" bIns="0" rtlCol="0">
              <a:spAutoFit/>
            </a:bodyPr>
            <a:lstStyle/>
            <a:p>
              <a:pPr algn="ctr">
                <a:lnSpc>
                  <a:spcPct val="100000"/>
                </a:lnSpc>
                <a:spcBef>
                  <a:spcPts val="110"/>
                </a:spcBef>
              </a:pPr>
              <a:r>
                <a:rPr sz="550" spc="-25" dirty="0">
                  <a:latin typeface="Arial MT"/>
                  <a:cs typeface="Arial MT"/>
                </a:rPr>
                <a:t>DP</a:t>
              </a:r>
              <a:endParaRPr sz="550">
                <a:latin typeface="Arial MT"/>
                <a:cs typeface="Arial MT"/>
              </a:endParaRPr>
            </a:p>
            <a:p>
              <a:pPr algn="ctr">
                <a:lnSpc>
                  <a:spcPct val="100000"/>
                </a:lnSpc>
                <a:spcBef>
                  <a:spcPts val="50"/>
                </a:spcBef>
              </a:pPr>
              <a:r>
                <a:rPr sz="550" dirty="0">
                  <a:latin typeface="Arial MT"/>
                  <a:cs typeface="Arial MT"/>
                </a:rPr>
                <a:t>Dusty</a:t>
              </a:r>
              <a:r>
                <a:rPr sz="550" spc="25" dirty="0">
                  <a:latin typeface="Arial MT"/>
                  <a:cs typeface="Arial MT"/>
                </a:rPr>
                <a:t> </a:t>
              </a:r>
              <a:r>
                <a:rPr sz="550" spc="-10" dirty="0">
                  <a:latin typeface="Arial MT"/>
                  <a:cs typeface="Arial MT"/>
                </a:rPr>
                <a:t>Purple</a:t>
              </a:r>
              <a:endParaRPr sz="550">
                <a:latin typeface="Arial MT"/>
                <a:cs typeface="Arial MT"/>
              </a:endParaRPr>
            </a:p>
          </p:txBody>
        </p:sp>
        <p:pic>
          <p:nvPicPr>
            <p:cNvPr id="142" name="object 126"/>
            <p:cNvPicPr/>
            <p:nvPr/>
          </p:nvPicPr>
          <p:blipFill>
            <a:blip r:embed="rId58" cstate="print"/>
            <a:stretch>
              <a:fillRect/>
            </a:stretch>
          </p:blipFill>
          <p:spPr>
            <a:xfrm>
              <a:off x="6974344" y="8702675"/>
              <a:ext cx="254000" cy="152400"/>
            </a:xfrm>
            <a:prstGeom prst="rect">
              <a:avLst/>
            </a:prstGeom>
          </p:spPr>
        </p:pic>
        <p:sp>
          <p:nvSpPr>
            <p:cNvPr id="143" name="object 127"/>
            <p:cNvSpPr txBox="1"/>
            <p:nvPr/>
          </p:nvSpPr>
          <p:spPr>
            <a:xfrm>
              <a:off x="6927278" y="8858757"/>
              <a:ext cx="347980" cy="201295"/>
            </a:xfrm>
            <a:prstGeom prst="rect">
              <a:avLst/>
            </a:prstGeom>
          </p:spPr>
          <p:txBody>
            <a:bodyPr vert="horz" wrap="square" lIns="0" tIns="13970" rIns="0" bIns="0" rtlCol="0">
              <a:spAutoFit/>
            </a:bodyPr>
            <a:lstStyle/>
            <a:p>
              <a:pPr algn="ctr">
                <a:lnSpc>
                  <a:spcPct val="100000"/>
                </a:lnSpc>
                <a:spcBef>
                  <a:spcPts val="110"/>
                </a:spcBef>
              </a:pPr>
              <a:r>
                <a:rPr sz="550" spc="-25" dirty="0">
                  <a:latin typeface="Arial MT"/>
                  <a:cs typeface="Arial MT"/>
                </a:rPr>
                <a:t>KB</a:t>
              </a:r>
              <a:endParaRPr sz="550">
                <a:latin typeface="Arial MT"/>
                <a:cs typeface="Arial MT"/>
              </a:endParaRPr>
            </a:p>
            <a:p>
              <a:pPr algn="ctr">
                <a:lnSpc>
                  <a:spcPct val="100000"/>
                </a:lnSpc>
                <a:spcBef>
                  <a:spcPts val="50"/>
                </a:spcBef>
              </a:pPr>
              <a:r>
                <a:rPr sz="550" dirty="0">
                  <a:latin typeface="Arial MT"/>
                  <a:cs typeface="Arial MT"/>
                </a:rPr>
                <a:t>Klein</a:t>
              </a:r>
              <a:r>
                <a:rPr sz="550" spc="35" dirty="0">
                  <a:latin typeface="Arial MT"/>
                  <a:cs typeface="Arial MT"/>
                </a:rPr>
                <a:t> </a:t>
              </a:r>
              <a:r>
                <a:rPr sz="550" spc="-20" dirty="0">
                  <a:latin typeface="Arial MT"/>
                  <a:cs typeface="Arial MT"/>
                </a:rPr>
                <a:t>Blue</a:t>
              </a:r>
              <a:endParaRPr sz="550">
                <a:latin typeface="Arial MT"/>
                <a:cs typeface="Arial MT"/>
              </a:endParaRPr>
            </a:p>
          </p:txBody>
        </p:sp>
        <p:pic>
          <p:nvPicPr>
            <p:cNvPr id="144" name="object 128"/>
            <p:cNvPicPr/>
            <p:nvPr/>
          </p:nvPicPr>
          <p:blipFill>
            <a:blip r:embed="rId59" cstate="print"/>
            <a:stretch>
              <a:fillRect/>
            </a:stretch>
          </p:blipFill>
          <p:spPr>
            <a:xfrm>
              <a:off x="321576" y="9072498"/>
              <a:ext cx="253999" cy="152400"/>
            </a:xfrm>
            <a:prstGeom prst="rect">
              <a:avLst/>
            </a:prstGeom>
          </p:spPr>
        </p:pic>
        <p:sp>
          <p:nvSpPr>
            <p:cNvPr id="145" name="object 129"/>
            <p:cNvSpPr txBox="1"/>
            <p:nvPr/>
          </p:nvSpPr>
          <p:spPr>
            <a:xfrm>
              <a:off x="278523" y="9228708"/>
              <a:ext cx="340360" cy="201295"/>
            </a:xfrm>
            <a:prstGeom prst="rect">
              <a:avLst/>
            </a:prstGeom>
          </p:spPr>
          <p:txBody>
            <a:bodyPr vert="horz" wrap="square" lIns="0" tIns="14605" rIns="0" bIns="0" rtlCol="0">
              <a:spAutoFit/>
            </a:bodyPr>
            <a:lstStyle/>
            <a:p>
              <a:pPr algn="ctr">
                <a:lnSpc>
                  <a:spcPct val="100000"/>
                </a:lnSpc>
                <a:spcBef>
                  <a:spcPts val="115"/>
                </a:spcBef>
              </a:pPr>
              <a:r>
                <a:rPr sz="550" spc="-25" dirty="0">
                  <a:latin typeface="Arial MT"/>
                  <a:cs typeface="Arial MT"/>
                </a:rPr>
                <a:t>PKG</a:t>
              </a:r>
              <a:endParaRPr sz="550">
                <a:latin typeface="Arial MT"/>
                <a:cs typeface="Arial MT"/>
              </a:endParaRPr>
            </a:p>
            <a:p>
              <a:pPr algn="ctr">
                <a:lnSpc>
                  <a:spcPct val="100000"/>
                </a:lnSpc>
                <a:spcBef>
                  <a:spcPts val="45"/>
                </a:spcBef>
              </a:pPr>
              <a:r>
                <a:rPr sz="550" dirty="0">
                  <a:latin typeface="Arial MT"/>
                  <a:cs typeface="Arial MT"/>
                </a:rPr>
                <a:t>Pink</a:t>
              </a:r>
              <a:r>
                <a:rPr sz="550" spc="30" dirty="0">
                  <a:latin typeface="Arial MT"/>
                  <a:cs typeface="Arial MT"/>
                </a:rPr>
                <a:t> </a:t>
              </a:r>
              <a:r>
                <a:rPr sz="550" spc="-25" dirty="0">
                  <a:latin typeface="Arial MT"/>
                  <a:cs typeface="Arial MT"/>
                </a:rPr>
                <a:t>Gum</a:t>
              </a:r>
              <a:endParaRPr sz="550">
                <a:latin typeface="Arial MT"/>
                <a:cs typeface="Arial MT"/>
              </a:endParaRPr>
            </a:p>
          </p:txBody>
        </p:sp>
        <p:pic>
          <p:nvPicPr>
            <p:cNvPr id="146" name="object 130"/>
            <p:cNvPicPr/>
            <p:nvPr/>
          </p:nvPicPr>
          <p:blipFill>
            <a:blip r:embed="rId60" cstate="print"/>
            <a:stretch>
              <a:fillRect/>
            </a:stretch>
          </p:blipFill>
          <p:spPr>
            <a:xfrm>
              <a:off x="926350" y="9072498"/>
              <a:ext cx="254000" cy="152400"/>
            </a:xfrm>
            <a:prstGeom prst="rect">
              <a:avLst/>
            </a:prstGeom>
          </p:spPr>
        </p:pic>
        <p:sp>
          <p:nvSpPr>
            <p:cNvPr id="147" name="object 131"/>
            <p:cNvSpPr txBox="1"/>
            <p:nvPr/>
          </p:nvSpPr>
          <p:spPr>
            <a:xfrm>
              <a:off x="970940" y="9228708"/>
              <a:ext cx="165100" cy="201295"/>
            </a:xfrm>
            <a:prstGeom prst="rect">
              <a:avLst/>
            </a:prstGeom>
          </p:spPr>
          <p:txBody>
            <a:bodyPr vert="horz" wrap="square" lIns="0" tIns="14605" rIns="0" bIns="0" rtlCol="0">
              <a:spAutoFit/>
            </a:bodyPr>
            <a:lstStyle/>
            <a:p>
              <a:pPr marL="36195">
                <a:lnSpc>
                  <a:spcPct val="100000"/>
                </a:lnSpc>
                <a:spcBef>
                  <a:spcPts val="115"/>
                </a:spcBef>
              </a:pPr>
              <a:r>
                <a:rPr sz="550" spc="-25" dirty="0">
                  <a:latin typeface="Arial MT"/>
                  <a:cs typeface="Arial MT"/>
                </a:rPr>
                <a:t>TE</a:t>
              </a:r>
              <a:endParaRPr sz="550">
                <a:latin typeface="Arial MT"/>
                <a:cs typeface="Arial MT"/>
              </a:endParaRPr>
            </a:p>
            <a:p>
              <a:pPr marL="12700">
                <a:lnSpc>
                  <a:spcPct val="100000"/>
                </a:lnSpc>
                <a:spcBef>
                  <a:spcPts val="45"/>
                </a:spcBef>
              </a:pPr>
              <a:r>
                <a:rPr sz="550" spc="-20" dirty="0">
                  <a:latin typeface="Arial MT"/>
                  <a:cs typeface="Arial MT"/>
                </a:rPr>
                <a:t>Teal</a:t>
              </a:r>
              <a:endParaRPr sz="550">
                <a:latin typeface="Arial MT"/>
                <a:cs typeface="Arial MT"/>
              </a:endParaRPr>
            </a:p>
          </p:txBody>
        </p:sp>
        <p:pic>
          <p:nvPicPr>
            <p:cNvPr id="148" name="object 132"/>
            <p:cNvPicPr/>
            <p:nvPr/>
          </p:nvPicPr>
          <p:blipFill>
            <a:blip r:embed="rId61" cstate="print"/>
            <a:stretch>
              <a:fillRect/>
            </a:stretch>
          </p:blipFill>
          <p:spPr>
            <a:xfrm>
              <a:off x="1531124" y="9072498"/>
              <a:ext cx="254000" cy="152400"/>
            </a:xfrm>
            <a:prstGeom prst="rect">
              <a:avLst/>
            </a:prstGeom>
          </p:spPr>
        </p:pic>
        <p:sp>
          <p:nvSpPr>
            <p:cNvPr id="149" name="object 133"/>
            <p:cNvSpPr txBox="1"/>
            <p:nvPr/>
          </p:nvSpPr>
          <p:spPr>
            <a:xfrm>
              <a:off x="1446212" y="9228708"/>
              <a:ext cx="423545" cy="201295"/>
            </a:xfrm>
            <a:prstGeom prst="rect">
              <a:avLst/>
            </a:prstGeom>
          </p:spPr>
          <p:txBody>
            <a:bodyPr vert="horz" wrap="square" lIns="0" tIns="14605" rIns="0" bIns="0" rtlCol="0">
              <a:spAutoFit/>
            </a:bodyPr>
            <a:lstStyle/>
            <a:p>
              <a:pPr algn="ctr">
                <a:lnSpc>
                  <a:spcPct val="100000"/>
                </a:lnSpc>
                <a:spcBef>
                  <a:spcPts val="115"/>
                </a:spcBef>
              </a:pPr>
              <a:r>
                <a:rPr sz="550" spc="-25" dirty="0">
                  <a:latin typeface="Arial MT"/>
                  <a:cs typeface="Arial MT"/>
                </a:rPr>
                <a:t>AN</a:t>
              </a:r>
              <a:endParaRPr sz="550">
                <a:latin typeface="Arial MT"/>
                <a:cs typeface="Arial MT"/>
              </a:endParaRPr>
            </a:p>
            <a:p>
              <a:pPr algn="ctr">
                <a:lnSpc>
                  <a:spcPct val="100000"/>
                </a:lnSpc>
                <a:spcBef>
                  <a:spcPts val="45"/>
                </a:spcBef>
              </a:pPr>
              <a:r>
                <a:rPr sz="550" dirty="0">
                  <a:latin typeface="Arial MT"/>
                  <a:cs typeface="Arial MT"/>
                </a:rPr>
                <a:t>Ancient</a:t>
              </a:r>
              <a:r>
                <a:rPr sz="550" spc="50" dirty="0">
                  <a:latin typeface="Arial MT"/>
                  <a:cs typeface="Arial MT"/>
                </a:rPr>
                <a:t> </a:t>
              </a:r>
              <a:r>
                <a:rPr sz="550" spc="-20" dirty="0">
                  <a:latin typeface="Arial MT"/>
                  <a:cs typeface="Arial MT"/>
                </a:rPr>
                <a:t>Pink</a:t>
              </a:r>
              <a:endParaRPr sz="550">
                <a:latin typeface="Arial MT"/>
                <a:cs typeface="Arial MT"/>
              </a:endParaRPr>
            </a:p>
          </p:txBody>
        </p:sp>
        <p:pic>
          <p:nvPicPr>
            <p:cNvPr id="150" name="object 134"/>
            <p:cNvPicPr/>
            <p:nvPr/>
          </p:nvPicPr>
          <p:blipFill>
            <a:blip r:embed="rId62" cstate="print"/>
            <a:stretch>
              <a:fillRect/>
            </a:stretch>
          </p:blipFill>
          <p:spPr>
            <a:xfrm>
              <a:off x="2135898" y="9072498"/>
              <a:ext cx="254000" cy="152400"/>
            </a:xfrm>
            <a:prstGeom prst="rect">
              <a:avLst/>
            </a:prstGeom>
          </p:spPr>
        </p:pic>
        <p:sp>
          <p:nvSpPr>
            <p:cNvPr id="151" name="object 135"/>
            <p:cNvSpPr txBox="1"/>
            <p:nvPr/>
          </p:nvSpPr>
          <p:spPr>
            <a:xfrm>
              <a:off x="2178481" y="9228708"/>
              <a:ext cx="168910" cy="201295"/>
            </a:xfrm>
            <a:prstGeom prst="rect">
              <a:avLst/>
            </a:prstGeom>
          </p:spPr>
          <p:txBody>
            <a:bodyPr vert="horz" wrap="square" lIns="0" tIns="14605" rIns="0" bIns="0" rtlCol="0">
              <a:spAutoFit/>
            </a:bodyPr>
            <a:lstStyle/>
            <a:p>
              <a:pPr marL="36195">
                <a:lnSpc>
                  <a:spcPct val="100000"/>
                </a:lnSpc>
                <a:spcBef>
                  <a:spcPts val="115"/>
                </a:spcBef>
              </a:pPr>
              <a:r>
                <a:rPr sz="550" spc="-25" dirty="0">
                  <a:latin typeface="Arial MT"/>
                  <a:cs typeface="Arial MT"/>
                </a:rPr>
                <a:t>AE</a:t>
              </a:r>
              <a:endParaRPr sz="550">
                <a:latin typeface="Arial MT"/>
                <a:cs typeface="Arial MT"/>
              </a:endParaRPr>
            </a:p>
            <a:p>
              <a:pPr marL="12700">
                <a:lnSpc>
                  <a:spcPct val="100000"/>
                </a:lnSpc>
                <a:spcBef>
                  <a:spcPts val="45"/>
                </a:spcBef>
              </a:pPr>
              <a:r>
                <a:rPr sz="550" spc="-20" dirty="0">
                  <a:latin typeface="Arial MT"/>
                  <a:cs typeface="Arial MT"/>
                </a:rPr>
                <a:t>Aloe</a:t>
              </a:r>
              <a:endParaRPr sz="550">
                <a:latin typeface="Arial MT"/>
                <a:cs typeface="Arial MT"/>
              </a:endParaRPr>
            </a:p>
          </p:txBody>
        </p:sp>
        <p:pic>
          <p:nvPicPr>
            <p:cNvPr id="152" name="object 136"/>
            <p:cNvPicPr/>
            <p:nvPr/>
          </p:nvPicPr>
          <p:blipFill>
            <a:blip r:embed="rId63" cstate="print"/>
            <a:stretch>
              <a:fillRect/>
            </a:stretch>
          </p:blipFill>
          <p:spPr>
            <a:xfrm>
              <a:off x="2740672" y="9072498"/>
              <a:ext cx="254000" cy="152400"/>
            </a:xfrm>
            <a:prstGeom prst="rect">
              <a:avLst/>
            </a:prstGeom>
          </p:spPr>
        </p:pic>
        <p:sp>
          <p:nvSpPr>
            <p:cNvPr id="153" name="object 137"/>
            <p:cNvSpPr txBox="1"/>
            <p:nvPr/>
          </p:nvSpPr>
          <p:spPr>
            <a:xfrm>
              <a:off x="2629877" y="9228708"/>
              <a:ext cx="475615" cy="201295"/>
            </a:xfrm>
            <a:prstGeom prst="rect">
              <a:avLst/>
            </a:prstGeom>
          </p:spPr>
          <p:txBody>
            <a:bodyPr vert="horz" wrap="square" lIns="0" tIns="14605" rIns="0" bIns="0" rtlCol="0">
              <a:spAutoFit/>
            </a:bodyPr>
            <a:lstStyle/>
            <a:p>
              <a:pPr algn="ctr">
                <a:lnSpc>
                  <a:spcPct val="100000"/>
                </a:lnSpc>
                <a:spcBef>
                  <a:spcPts val="115"/>
                </a:spcBef>
              </a:pPr>
              <a:r>
                <a:rPr sz="550" spc="-25" dirty="0">
                  <a:latin typeface="Arial MT"/>
                  <a:cs typeface="Arial MT"/>
                </a:rPr>
                <a:t>LEY</a:t>
              </a:r>
              <a:endParaRPr sz="550">
                <a:latin typeface="Arial MT"/>
                <a:cs typeface="Arial MT"/>
              </a:endParaRPr>
            </a:p>
            <a:p>
              <a:pPr algn="ctr">
                <a:lnSpc>
                  <a:spcPct val="100000"/>
                </a:lnSpc>
                <a:spcBef>
                  <a:spcPts val="45"/>
                </a:spcBef>
              </a:pPr>
              <a:r>
                <a:rPr sz="550" dirty="0">
                  <a:latin typeface="Arial MT"/>
                  <a:cs typeface="Arial MT"/>
                </a:rPr>
                <a:t>Lemon</a:t>
              </a:r>
              <a:r>
                <a:rPr sz="550" spc="45" dirty="0">
                  <a:latin typeface="Arial MT"/>
                  <a:cs typeface="Arial MT"/>
                </a:rPr>
                <a:t> </a:t>
              </a:r>
              <a:r>
                <a:rPr sz="550" spc="-10" dirty="0">
                  <a:latin typeface="Arial MT"/>
                  <a:cs typeface="Arial MT"/>
                </a:rPr>
                <a:t>Yellow</a:t>
              </a:r>
              <a:endParaRPr sz="550">
                <a:latin typeface="Arial MT"/>
                <a:cs typeface="Arial MT"/>
              </a:endParaRPr>
            </a:p>
          </p:txBody>
        </p:sp>
        <p:pic>
          <p:nvPicPr>
            <p:cNvPr id="154" name="object 138"/>
            <p:cNvPicPr/>
            <p:nvPr/>
          </p:nvPicPr>
          <p:blipFill>
            <a:blip r:embed="rId64" cstate="print"/>
            <a:stretch>
              <a:fillRect/>
            </a:stretch>
          </p:blipFill>
          <p:spPr>
            <a:xfrm>
              <a:off x="3345573" y="9072498"/>
              <a:ext cx="254000" cy="152400"/>
            </a:xfrm>
            <a:prstGeom prst="rect">
              <a:avLst/>
            </a:prstGeom>
          </p:spPr>
        </p:pic>
        <p:sp>
          <p:nvSpPr>
            <p:cNvPr id="155" name="object 139"/>
            <p:cNvSpPr txBox="1"/>
            <p:nvPr/>
          </p:nvSpPr>
          <p:spPr>
            <a:xfrm>
              <a:off x="3318509" y="9228708"/>
              <a:ext cx="307975" cy="201295"/>
            </a:xfrm>
            <a:prstGeom prst="rect">
              <a:avLst/>
            </a:prstGeom>
          </p:spPr>
          <p:txBody>
            <a:bodyPr vert="horz" wrap="square" lIns="0" tIns="8890" rIns="0" bIns="0" rtlCol="0">
              <a:spAutoFit/>
            </a:bodyPr>
            <a:lstStyle/>
            <a:p>
              <a:pPr marL="12700" marR="5080" indent="86995">
                <a:lnSpc>
                  <a:spcPct val="106800"/>
                </a:lnSpc>
                <a:spcBef>
                  <a:spcPts val="70"/>
                </a:spcBef>
              </a:pPr>
              <a:r>
                <a:rPr sz="550" spc="-25" dirty="0">
                  <a:latin typeface="Arial MT"/>
                  <a:cs typeface="Arial MT"/>
                </a:rPr>
                <a:t>OD</a:t>
              </a:r>
              <a:r>
                <a:rPr sz="550" spc="500" dirty="0">
                  <a:latin typeface="Arial MT"/>
                  <a:cs typeface="Arial MT"/>
                </a:rPr>
                <a:t> </a:t>
              </a:r>
              <a:r>
                <a:rPr sz="550" spc="-10" dirty="0">
                  <a:latin typeface="Arial MT"/>
                  <a:cs typeface="Arial MT"/>
                </a:rPr>
                <a:t>ORCHID</a:t>
              </a:r>
              <a:endParaRPr sz="550">
                <a:latin typeface="Arial MT"/>
                <a:cs typeface="Arial MT"/>
              </a:endParaRPr>
            </a:p>
          </p:txBody>
        </p:sp>
        <p:pic>
          <p:nvPicPr>
            <p:cNvPr id="156" name="object 140"/>
            <p:cNvPicPr/>
            <p:nvPr/>
          </p:nvPicPr>
          <p:blipFill>
            <a:blip r:embed="rId65" cstate="print"/>
            <a:stretch>
              <a:fillRect/>
            </a:stretch>
          </p:blipFill>
          <p:spPr>
            <a:xfrm>
              <a:off x="3950347" y="9072498"/>
              <a:ext cx="254000" cy="152400"/>
            </a:xfrm>
            <a:prstGeom prst="rect">
              <a:avLst/>
            </a:prstGeom>
          </p:spPr>
        </p:pic>
        <p:sp>
          <p:nvSpPr>
            <p:cNvPr id="157" name="object 141"/>
            <p:cNvSpPr txBox="1"/>
            <p:nvPr/>
          </p:nvSpPr>
          <p:spPr>
            <a:xfrm>
              <a:off x="3875443" y="9228708"/>
              <a:ext cx="403860" cy="201295"/>
            </a:xfrm>
            <a:prstGeom prst="rect">
              <a:avLst/>
            </a:prstGeom>
          </p:spPr>
          <p:txBody>
            <a:bodyPr vert="horz" wrap="square" lIns="0" tIns="14605" rIns="0" bIns="0" rtlCol="0">
              <a:spAutoFit/>
            </a:bodyPr>
            <a:lstStyle/>
            <a:p>
              <a:pPr algn="ctr">
                <a:lnSpc>
                  <a:spcPct val="100000"/>
                </a:lnSpc>
                <a:spcBef>
                  <a:spcPts val="115"/>
                </a:spcBef>
              </a:pPr>
              <a:r>
                <a:rPr sz="550" spc="-25" dirty="0">
                  <a:latin typeface="Arial MT"/>
                  <a:cs typeface="Arial MT"/>
                </a:rPr>
                <a:t>FD</a:t>
              </a:r>
              <a:endParaRPr sz="550">
                <a:latin typeface="Arial MT"/>
                <a:cs typeface="Arial MT"/>
              </a:endParaRPr>
            </a:p>
            <a:p>
              <a:pPr algn="ctr">
                <a:lnSpc>
                  <a:spcPct val="100000"/>
                </a:lnSpc>
                <a:spcBef>
                  <a:spcPts val="45"/>
                </a:spcBef>
              </a:pPr>
              <a:r>
                <a:rPr sz="550" dirty="0">
                  <a:latin typeface="Arial MT"/>
                  <a:cs typeface="Arial MT"/>
                </a:rPr>
                <a:t>Future</a:t>
              </a:r>
              <a:r>
                <a:rPr sz="550" spc="45" dirty="0">
                  <a:latin typeface="Arial MT"/>
                  <a:cs typeface="Arial MT"/>
                </a:rPr>
                <a:t> </a:t>
              </a:r>
              <a:r>
                <a:rPr sz="550" spc="-20" dirty="0">
                  <a:latin typeface="Arial MT"/>
                  <a:cs typeface="Arial MT"/>
                </a:rPr>
                <a:t>Dark</a:t>
              </a:r>
              <a:endParaRPr sz="550">
                <a:latin typeface="Arial MT"/>
                <a:cs typeface="Arial MT"/>
              </a:endParaRPr>
            </a:p>
          </p:txBody>
        </p:sp>
        <p:pic>
          <p:nvPicPr>
            <p:cNvPr id="158" name="object 142"/>
            <p:cNvPicPr/>
            <p:nvPr/>
          </p:nvPicPr>
          <p:blipFill>
            <a:blip r:embed="rId66" cstate="print"/>
            <a:stretch>
              <a:fillRect/>
            </a:stretch>
          </p:blipFill>
          <p:spPr>
            <a:xfrm>
              <a:off x="4555121" y="9072498"/>
              <a:ext cx="254000" cy="152400"/>
            </a:xfrm>
            <a:prstGeom prst="rect">
              <a:avLst/>
            </a:prstGeom>
          </p:spPr>
        </p:pic>
        <p:sp>
          <p:nvSpPr>
            <p:cNvPr id="159" name="object 143"/>
            <p:cNvSpPr txBox="1"/>
            <p:nvPr/>
          </p:nvSpPr>
          <p:spPr>
            <a:xfrm>
              <a:off x="4426407" y="9228708"/>
              <a:ext cx="511175" cy="201295"/>
            </a:xfrm>
            <a:prstGeom prst="rect">
              <a:avLst/>
            </a:prstGeom>
          </p:spPr>
          <p:txBody>
            <a:bodyPr vert="horz" wrap="square" lIns="0" tIns="14605" rIns="0" bIns="0" rtlCol="0">
              <a:spAutoFit/>
            </a:bodyPr>
            <a:lstStyle/>
            <a:p>
              <a:pPr algn="ctr">
                <a:lnSpc>
                  <a:spcPct val="100000"/>
                </a:lnSpc>
                <a:spcBef>
                  <a:spcPts val="115"/>
                </a:spcBef>
              </a:pPr>
              <a:r>
                <a:rPr sz="550" spc="-25" dirty="0">
                  <a:latin typeface="Arial MT"/>
                  <a:cs typeface="Arial MT"/>
                </a:rPr>
                <a:t>MM</a:t>
              </a:r>
              <a:endParaRPr sz="550">
                <a:latin typeface="Arial MT"/>
                <a:cs typeface="Arial MT"/>
              </a:endParaRPr>
            </a:p>
            <a:p>
              <a:pPr algn="ctr">
                <a:lnSpc>
                  <a:spcPct val="100000"/>
                </a:lnSpc>
                <a:spcBef>
                  <a:spcPts val="45"/>
                </a:spcBef>
              </a:pPr>
              <a:r>
                <a:rPr sz="550" dirty="0">
                  <a:latin typeface="Arial MT"/>
                  <a:cs typeface="Arial MT"/>
                </a:rPr>
                <a:t>Mocha</a:t>
              </a:r>
              <a:r>
                <a:rPr sz="550" spc="45" dirty="0">
                  <a:latin typeface="Arial MT"/>
                  <a:cs typeface="Arial MT"/>
                </a:rPr>
                <a:t> </a:t>
              </a:r>
              <a:r>
                <a:rPr sz="550" spc="-10" dirty="0">
                  <a:latin typeface="Arial MT"/>
                  <a:cs typeface="Arial MT"/>
                </a:rPr>
                <a:t>Mousse</a:t>
              </a:r>
              <a:endParaRPr sz="550">
                <a:latin typeface="Arial MT"/>
                <a:cs typeface="Arial MT"/>
              </a:endParaRPr>
            </a:p>
          </p:txBody>
        </p:sp>
        <p:sp>
          <p:nvSpPr>
            <p:cNvPr id="160" name="159 Estrella de 5 puntas"/>
            <p:cNvSpPr/>
            <p:nvPr/>
          </p:nvSpPr>
          <p:spPr>
            <a:xfrm>
              <a:off x="120650" y="6337300"/>
              <a:ext cx="152400" cy="152400"/>
            </a:xfrm>
            <a:prstGeom prst="star5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161" name="160 Estrella de 5 puntas"/>
            <p:cNvSpPr/>
            <p:nvPr/>
          </p:nvSpPr>
          <p:spPr>
            <a:xfrm>
              <a:off x="730250" y="6337300"/>
              <a:ext cx="152400" cy="152400"/>
            </a:xfrm>
            <a:prstGeom prst="star5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162" name="161 Estrella de 5 puntas"/>
            <p:cNvSpPr/>
            <p:nvPr/>
          </p:nvSpPr>
          <p:spPr>
            <a:xfrm>
              <a:off x="1339850" y="6337300"/>
              <a:ext cx="152400" cy="152400"/>
            </a:xfrm>
            <a:prstGeom prst="star5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163" name="162 Estrella de 5 puntas"/>
            <p:cNvSpPr/>
            <p:nvPr/>
          </p:nvSpPr>
          <p:spPr>
            <a:xfrm>
              <a:off x="1949450" y="6337300"/>
              <a:ext cx="152400" cy="152400"/>
            </a:xfrm>
            <a:prstGeom prst="star5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164" name="163 Estrella de 5 puntas"/>
            <p:cNvSpPr/>
            <p:nvPr/>
          </p:nvSpPr>
          <p:spPr>
            <a:xfrm>
              <a:off x="2559050" y="6337300"/>
              <a:ext cx="152400" cy="152400"/>
            </a:xfrm>
            <a:prstGeom prst="star5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165" name="164 Estrella de 5 puntas"/>
            <p:cNvSpPr/>
            <p:nvPr/>
          </p:nvSpPr>
          <p:spPr>
            <a:xfrm>
              <a:off x="3778250" y="6337300"/>
              <a:ext cx="152400" cy="152400"/>
            </a:xfrm>
            <a:prstGeom prst="star5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166" name="165 Estrella de 5 puntas"/>
            <p:cNvSpPr/>
            <p:nvPr/>
          </p:nvSpPr>
          <p:spPr>
            <a:xfrm>
              <a:off x="4387850" y="6337300"/>
              <a:ext cx="152400" cy="152400"/>
            </a:xfrm>
            <a:prstGeom prst="star5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167" name="166 Estrella de 5 puntas"/>
            <p:cNvSpPr/>
            <p:nvPr/>
          </p:nvSpPr>
          <p:spPr>
            <a:xfrm>
              <a:off x="5607050" y="6337300"/>
              <a:ext cx="152400" cy="152400"/>
            </a:xfrm>
            <a:prstGeom prst="star5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168" name="167 Estrella de 5 puntas"/>
            <p:cNvSpPr/>
            <p:nvPr/>
          </p:nvSpPr>
          <p:spPr>
            <a:xfrm>
              <a:off x="730250" y="6718300"/>
              <a:ext cx="152400" cy="152400"/>
            </a:xfrm>
            <a:prstGeom prst="star5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169" name="168 Estrella de 5 puntas"/>
            <p:cNvSpPr/>
            <p:nvPr/>
          </p:nvSpPr>
          <p:spPr>
            <a:xfrm>
              <a:off x="1949450" y="6718300"/>
              <a:ext cx="152400" cy="152400"/>
            </a:xfrm>
            <a:prstGeom prst="star5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170" name="169 Estrella de 5 puntas"/>
            <p:cNvSpPr/>
            <p:nvPr/>
          </p:nvSpPr>
          <p:spPr>
            <a:xfrm>
              <a:off x="3168650" y="6718300"/>
              <a:ext cx="152400" cy="152400"/>
            </a:xfrm>
            <a:prstGeom prst="star5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171" name="170 Estrella de 5 puntas"/>
            <p:cNvSpPr/>
            <p:nvPr/>
          </p:nvSpPr>
          <p:spPr>
            <a:xfrm>
              <a:off x="120650" y="6718300"/>
              <a:ext cx="152400" cy="152400"/>
            </a:xfrm>
            <a:prstGeom prst="star5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172" name="171 Estrella de 5 puntas"/>
            <p:cNvSpPr/>
            <p:nvPr/>
          </p:nvSpPr>
          <p:spPr>
            <a:xfrm>
              <a:off x="3778250" y="6718300"/>
              <a:ext cx="152400" cy="152400"/>
            </a:xfrm>
            <a:prstGeom prst="star5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173" name="172 Estrella de 5 puntas"/>
            <p:cNvSpPr/>
            <p:nvPr/>
          </p:nvSpPr>
          <p:spPr>
            <a:xfrm>
              <a:off x="4997450" y="6718300"/>
              <a:ext cx="152400" cy="152400"/>
            </a:xfrm>
            <a:prstGeom prst="star5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174" name="173 Estrella de 5 puntas"/>
            <p:cNvSpPr/>
            <p:nvPr/>
          </p:nvSpPr>
          <p:spPr>
            <a:xfrm>
              <a:off x="2559050" y="6718300"/>
              <a:ext cx="152400" cy="152400"/>
            </a:xfrm>
            <a:prstGeom prst="star5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175" name="174 Estrella de 5 puntas"/>
            <p:cNvSpPr/>
            <p:nvPr/>
          </p:nvSpPr>
          <p:spPr>
            <a:xfrm>
              <a:off x="5607050" y="6718300"/>
              <a:ext cx="152400" cy="152400"/>
            </a:xfrm>
            <a:prstGeom prst="star5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176" name="175 Estrella de 5 puntas"/>
            <p:cNvSpPr/>
            <p:nvPr/>
          </p:nvSpPr>
          <p:spPr>
            <a:xfrm>
              <a:off x="1339850" y="7099300"/>
              <a:ext cx="152400" cy="152400"/>
            </a:xfrm>
            <a:prstGeom prst="star5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177" name="176 Estrella de 5 puntas"/>
            <p:cNvSpPr/>
            <p:nvPr/>
          </p:nvSpPr>
          <p:spPr>
            <a:xfrm>
              <a:off x="1949450" y="7099300"/>
              <a:ext cx="152400" cy="152400"/>
            </a:xfrm>
            <a:prstGeom prst="star5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178" name="177 Estrella de 5 puntas"/>
            <p:cNvSpPr/>
            <p:nvPr/>
          </p:nvSpPr>
          <p:spPr>
            <a:xfrm>
              <a:off x="3778250" y="8623300"/>
              <a:ext cx="152400" cy="152400"/>
            </a:xfrm>
            <a:prstGeom prst="star5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179" name="178 Estrella de 5 puntas"/>
            <p:cNvSpPr/>
            <p:nvPr/>
          </p:nvSpPr>
          <p:spPr>
            <a:xfrm>
              <a:off x="1949450" y="8623300"/>
              <a:ext cx="152400" cy="152400"/>
            </a:xfrm>
            <a:prstGeom prst="star5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399" y="4051300"/>
            <a:ext cx="7496651" cy="11032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4450" y="5270500"/>
            <a:ext cx="7496651" cy="11032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object 29"/>
          <p:cNvSpPr txBox="1"/>
          <p:nvPr/>
        </p:nvSpPr>
        <p:spPr>
          <a:xfrm>
            <a:off x="1339850" y="4127500"/>
            <a:ext cx="806450" cy="163506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950" b="1" spc="-10" smtClean="0">
                <a:solidFill>
                  <a:schemeClr val="tx1"/>
                </a:solidFill>
                <a:latin typeface="Arial"/>
                <a:cs typeface="Arial"/>
              </a:rPr>
              <a:t>TALLAS</a:t>
            </a:r>
            <a:r>
              <a:rPr lang="es-ES" sz="950" b="1" spc="-10" dirty="0" smtClean="0">
                <a:solidFill>
                  <a:schemeClr val="tx1"/>
                </a:solidFill>
                <a:latin typeface="Arial"/>
                <a:cs typeface="Arial"/>
              </a:rPr>
              <a:t> Niño</a:t>
            </a:r>
            <a:endParaRPr sz="95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5" name="4 Estrella de 5 puntas"/>
          <p:cNvSpPr/>
          <p:nvPr/>
        </p:nvSpPr>
        <p:spPr>
          <a:xfrm>
            <a:off x="2101850" y="4127500"/>
            <a:ext cx="228600" cy="152400"/>
          </a:xfrm>
          <a:prstGeom prst="star5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" name="object 29"/>
          <p:cNvSpPr txBox="1"/>
          <p:nvPr/>
        </p:nvSpPr>
        <p:spPr>
          <a:xfrm>
            <a:off x="1348738" y="5346700"/>
            <a:ext cx="981712" cy="163506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950" b="1" spc="-10" smtClean="0">
                <a:solidFill>
                  <a:schemeClr val="tx1"/>
                </a:solidFill>
                <a:latin typeface="Arial"/>
                <a:cs typeface="Arial"/>
              </a:rPr>
              <a:t>TALLAS</a:t>
            </a:r>
            <a:r>
              <a:rPr lang="es-ES" sz="950" b="1" spc="-10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lang="es-ES" sz="950" b="1" spc="-10" dirty="0" smtClean="0">
                <a:solidFill>
                  <a:schemeClr val="tx1"/>
                </a:solidFill>
                <a:latin typeface="Arial"/>
                <a:cs typeface="Arial"/>
              </a:rPr>
              <a:t>Adulto</a:t>
            </a:r>
            <a:endParaRPr sz="950">
              <a:solidFill>
                <a:schemeClr val="tx1"/>
              </a:solidFill>
              <a:latin typeface="Arial"/>
              <a:cs typeface="Arial"/>
            </a:endParaRPr>
          </a:p>
        </p:txBody>
      </p:sp>
      <p:pic>
        <p:nvPicPr>
          <p:cNvPr id="7" name="object 7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51256" y="317500"/>
            <a:ext cx="2540000" cy="3190367"/>
          </a:xfrm>
          <a:prstGeom prst="rect">
            <a:avLst/>
          </a:prstGeom>
        </p:spPr>
      </p:pic>
      <p:sp>
        <p:nvSpPr>
          <p:cNvPr id="9" name="object 18"/>
          <p:cNvSpPr txBox="1"/>
          <p:nvPr/>
        </p:nvSpPr>
        <p:spPr>
          <a:xfrm>
            <a:off x="3321050" y="698500"/>
            <a:ext cx="3591560" cy="251607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s-ES" sz="1600" b="1" dirty="0" smtClean="0">
                <a:latin typeface="Arial"/>
                <a:cs typeface="Arial"/>
              </a:rPr>
              <a:t>SUDADERA CANGURO CAPUCHA</a:t>
            </a:r>
            <a:endParaRPr sz="1600">
              <a:latin typeface="Arial"/>
              <a:cs typeface="Arial"/>
            </a:endParaRPr>
          </a:p>
          <a:p>
            <a:pPr marL="12700" marR="5080">
              <a:lnSpc>
                <a:spcPct val="108600"/>
              </a:lnSpc>
              <a:spcBef>
                <a:spcPts val="1245"/>
              </a:spcBef>
            </a:pPr>
            <a:r>
              <a:rPr sz="650" b="1" dirty="0">
                <a:latin typeface="Arial"/>
                <a:cs typeface="Arial"/>
              </a:rPr>
              <a:t>Sudadera</a:t>
            </a:r>
            <a:r>
              <a:rPr sz="650" b="1" spc="55" dirty="0">
                <a:latin typeface="Arial"/>
                <a:cs typeface="Arial"/>
              </a:rPr>
              <a:t> </a:t>
            </a:r>
            <a:r>
              <a:rPr sz="650" b="1" dirty="0">
                <a:latin typeface="Arial"/>
                <a:cs typeface="Arial"/>
              </a:rPr>
              <a:t>con</a:t>
            </a:r>
            <a:r>
              <a:rPr sz="650" b="1" spc="60" dirty="0">
                <a:latin typeface="Arial"/>
                <a:cs typeface="Arial"/>
              </a:rPr>
              <a:t> </a:t>
            </a:r>
            <a:r>
              <a:rPr sz="650" b="1" dirty="0">
                <a:latin typeface="Arial"/>
                <a:cs typeface="Arial"/>
              </a:rPr>
              <a:t>capucha</a:t>
            </a:r>
            <a:r>
              <a:rPr sz="650" b="1" spc="55" dirty="0">
                <a:latin typeface="Arial"/>
                <a:cs typeface="Arial"/>
              </a:rPr>
              <a:t> </a:t>
            </a:r>
            <a:r>
              <a:rPr sz="650" b="1" dirty="0">
                <a:latin typeface="Arial"/>
                <a:cs typeface="Arial"/>
              </a:rPr>
              <a:t>para</a:t>
            </a:r>
            <a:r>
              <a:rPr sz="650" b="1" spc="60" dirty="0">
                <a:latin typeface="Arial"/>
                <a:cs typeface="Arial"/>
              </a:rPr>
              <a:t> </a:t>
            </a:r>
            <a:r>
              <a:rPr sz="650" b="1" dirty="0">
                <a:latin typeface="Arial"/>
                <a:cs typeface="Arial"/>
              </a:rPr>
              <a:t>hombre</a:t>
            </a:r>
            <a:r>
              <a:rPr sz="650" b="1" spc="55" dirty="0">
                <a:latin typeface="Arial"/>
                <a:cs typeface="Arial"/>
              </a:rPr>
              <a:t> </a:t>
            </a:r>
            <a:r>
              <a:rPr sz="650" b="1" dirty="0">
                <a:latin typeface="Arial"/>
                <a:cs typeface="Arial"/>
              </a:rPr>
              <a:t>con</a:t>
            </a:r>
            <a:r>
              <a:rPr sz="650" b="1" spc="60" dirty="0">
                <a:latin typeface="Arial"/>
                <a:cs typeface="Arial"/>
              </a:rPr>
              <a:t> </a:t>
            </a:r>
            <a:r>
              <a:rPr sz="650" b="1" dirty="0">
                <a:latin typeface="Arial"/>
                <a:cs typeface="Arial"/>
              </a:rPr>
              <a:t>bolsillo</a:t>
            </a:r>
            <a:r>
              <a:rPr sz="650" b="1" spc="60" dirty="0">
                <a:latin typeface="Arial"/>
                <a:cs typeface="Arial"/>
              </a:rPr>
              <a:t> </a:t>
            </a:r>
            <a:r>
              <a:rPr sz="650" b="1" dirty="0">
                <a:latin typeface="Arial"/>
                <a:cs typeface="Arial"/>
              </a:rPr>
              <a:t>de</a:t>
            </a:r>
            <a:r>
              <a:rPr sz="650" b="1" spc="55" dirty="0">
                <a:latin typeface="Arial"/>
                <a:cs typeface="Arial"/>
              </a:rPr>
              <a:t> </a:t>
            </a:r>
            <a:r>
              <a:rPr sz="650" b="1" dirty="0">
                <a:latin typeface="Arial"/>
                <a:cs typeface="Arial"/>
              </a:rPr>
              <a:t>canguro</a:t>
            </a:r>
            <a:r>
              <a:rPr sz="650" b="1" spc="60" dirty="0">
                <a:latin typeface="Arial"/>
                <a:cs typeface="Arial"/>
              </a:rPr>
              <a:t> </a:t>
            </a:r>
            <a:r>
              <a:rPr sz="650" b="1" dirty="0">
                <a:latin typeface="Arial"/>
                <a:cs typeface="Arial"/>
              </a:rPr>
              <a:t>y</a:t>
            </a:r>
            <a:r>
              <a:rPr sz="650" b="1" spc="55" dirty="0">
                <a:latin typeface="Arial"/>
                <a:cs typeface="Arial"/>
              </a:rPr>
              <a:t> </a:t>
            </a:r>
            <a:r>
              <a:rPr sz="650" b="1" dirty="0">
                <a:latin typeface="Arial"/>
                <a:cs typeface="Arial"/>
              </a:rPr>
              <a:t>cordón</a:t>
            </a:r>
            <a:r>
              <a:rPr sz="650" b="1" spc="60" dirty="0">
                <a:latin typeface="Arial"/>
                <a:cs typeface="Arial"/>
              </a:rPr>
              <a:t> </a:t>
            </a:r>
            <a:r>
              <a:rPr sz="650" b="1" dirty="0">
                <a:latin typeface="Arial"/>
                <a:cs typeface="Arial"/>
              </a:rPr>
              <a:t>de</a:t>
            </a:r>
            <a:r>
              <a:rPr sz="650" b="1" spc="60" dirty="0">
                <a:latin typeface="Arial"/>
                <a:cs typeface="Arial"/>
              </a:rPr>
              <a:t> </a:t>
            </a:r>
            <a:r>
              <a:rPr sz="650" b="1" dirty="0">
                <a:latin typeface="Arial"/>
                <a:cs typeface="Arial"/>
              </a:rPr>
              <a:t>ajuste</a:t>
            </a:r>
            <a:r>
              <a:rPr sz="650" b="1" spc="55" dirty="0">
                <a:latin typeface="Arial"/>
                <a:cs typeface="Arial"/>
              </a:rPr>
              <a:t> </a:t>
            </a:r>
            <a:r>
              <a:rPr sz="650" b="1" dirty="0">
                <a:latin typeface="Arial"/>
                <a:cs typeface="Arial"/>
              </a:rPr>
              <a:t>a</a:t>
            </a:r>
            <a:r>
              <a:rPr sz="650" b="1" spc="60" dirty="0">
                <a:latin typeface="Arial"/>
                <a:cs typeface="Arial"/>
              </a:rPr>
              <a:t> </a:t>
            </a:r>
            <a:r>
              <a:rPr sz="650" b="1" spc="-10" dirty="0">
                <a:latin typeface="Arial"/>
                <a:cs typeface="Arial"/>
              </a:rPr>
              <a:t>tono</a:t>
            </a:r>
            <a:r>
              <a:rPr sz="650" spc="-10" dirty="0">
                <a:latin typeface="Arial MT"/>
                <a:cs typeface="Arial MT"/>
              </a:rPr>
              <a:t>.</a:t>
            </a:r>
            <a:r>
              <a:rPr sz="650" spc="500" dirty="0">
                <a:latin typeface="Arial MT"/>
                <a:cs typeface="Arial MT"/>
              </a:rPr>
              <a:t> </a:t>
            </a:r>
            <a:r>
              <a:rPr sz="650" dirty="0">
                <a:latin typeface="Arial MT"/>
                <a:cs typeface="Arial MT"/>
              </a:rPr>
              <a:t>Disponible</a:t>
            </a:r>
            <a:r>
              <a:rPr sz="650" spc="40" dirty="0">
                <a:latin typeface="Arial MT"/>
                <a:cs typeface="Arial MT"/>
              </a:rPr>
              <a:t> </a:t>
            </a:r>
            <a:r>
              <a:rPr sz="650" dirty="0">
                <a:latin typeface="Arial MT"/>
                <a:cs typeface="Arial MT"/>
              </a:rPr>
              <a:t>en</a:t>
            </a:r>
            <a:r>
              <a:rPr sz="650" spc="45" dirty="0">
                <a:latin typeface="Arial MT"/>
                <a:cs typeface="Arial MT"/>
              </a:rPr>
              <a:t> </a:t>
            </a:r>
            <a:r>
              <a:rPr sz="650" dirty="0">
                <a:latin typeface="Arial MT"/>
                <a:cs typeface="Arial MT"/>
              </a:rPr>
              <a:t>61</a:t>
            </a:r>
            <a:r>
              <a:rPr sz="650" spc="45" dirty="0">
                <a:latin typeface="Arial MT"/>
                <a:cs typeface="Arial MT"/>
              </a:rPr>
              <a:t> </a:t>
            </a:r>
            <a:r>
              <a:rPr sz="650" dirty="0">
                <a:latin typeface="Arial MT"/>
                <a:cs typeface="Arial MT"/>
              </a:rPr>
              <a:t>colores</a:t>
            </a:r>
            <a:r>
              <a:rPr sz="650" spc="45" dirty="0">
                <a:latin typeface="Arial MT"/>
                <a:cs typeface="Arial MT"/>
              </a:rPr>
              <a:t> </a:t>
            </a:r>
            <a:r>
              <a:rPr sz="650" dirty="0">
                <a:latin typeface="Arial MT"/>
                <a:cs typeface="Arial MT"/>
              </a:rPr>
              <a:t>y</a:t>
            </a:r>
            <a:r>
              <a:rPr sz="650" spc="45" dirty="0">
                <a:latin typeface="Arial MT"/>
                <a:cs typeface="Arial MT"/>
              </a:rPr>
              <a:t> </a:t>
            </a:r>
            <a:r>
              <a:rPr sz="650" dirty="0">
                <a:latin typeface="Arial MT"/>
                <a:cs typeface="Arial MT"/>
              </a:rPr>
              <a:t>desde</a:t>
            </a:r>
            <a:r>
              <a:rPr sz="650" spc="45" dirty="0">
                <a:latin typeface="Arial MT"/>
                <a:cs typeface="Arial MT"/>
              </a:rPr>
              <a:t> </a:t>
            </a:r>
            <a:r>
              <a:rPr sz="650" dirty="0">
                <a:latin typeface="Arial MT"/>
                <a:cs typeface="Arial MT"/>
              </a:rPr>
              <a:t>la</a:t>
            </a:r>
            <a:r>
              <a:rPr sz="650" spc="45" dirty="0">
                <a:latin typeface="Arial MT"/>
                <a:cs typeface="Arial MT"/>
              </a:rPr>
              <a:t> </a:t>
            </a:r>
            <a:r>
              <a:rPr sz="650" dirty="0">
                <a:latin typeface="Arial MT"/>
                <a:cs typeface="Arial MT"/>
              </a:rPr>
              <a:t>talla</a:t>
            </a:r>
            <a:r>
              <a:rPr sz="650" spc="45" dirty="0">
                <a:latin typeface="Arial MT"/>
                <a:cs typeface="Arial MT"/>
              </a:rPr>
              <a:t> </a:t>
            </a:r>
            <a:r>
              <a:rPr sz="650" dirty="0">
                <a:latin typeface="Arial MT"/>
                <a:cs typeface="Arial MT"/>
              </a:rPr>
              <a:t>XS</a:t>
            </a:r>
            <a:r>
              <a:rPr sz="650" spc="45" dirty="0">
                <a:latin typeface="Arial MT"/>
                <a:cs typeface="Arial MT"/>
              </a:rPr>
              <a:t> </a:t>
            </a:r>
            <a:r>
              <a:rPr sz="650" dirty="0">
                <a:latin typeface="Arial MT"/>
                <a:cs typeface="Arial MT"/>
              </a:rPr>
              <a:t>hasta</a:t>
            </a:r>
            <a:r>
              <a:rPr sz="650" spc="45" dirty="0">
                <a:latin typeface="Arial MT"/>
                <a:cs typeface="Arial MT"/>
              </a:rPr>
              <a:t> </a:t>
            </a:r>
            <a:r>
              <a:rPr sz="650" dirty="0">
                <a:latin typeface="Arial MT"/>
                <a:cs typeface="Arial MT"/>
              </a:rPr>
              <a:t>la</a:t>
            </a:r>
            <a:r>
              <a:rPr sz="650" spc="45" dirty="0">
                <a:latin typeface="Arial MT"/>
                <a:cs typeface="Arial MT"/>
              </a:rPr>
              <a:t> </a:t>
            </a:r>
            <a:r>
              <a:rPr sz="650" dirty="0">
                <a:latin typeface="Arial MT"/>
                <a:cs typeface="Arial MT"/>
              </a:rPr>
              <a:t>3</a:t>
            </a:r>
            <a:r>
              <a:rPr sz="650" spc="45" dirty="0">
                <a:latin typeface="Arial MT"/>
                <a:cs typeface="Arial MT"/>
              </a:rPr>
              <a:t> </a:t>
            </a:r>
            <a:r>
              <a:rPr sz="650" dirty="0">
                <a:latin typeface="Arial MT"/>
                <a:cs typeface="Arial MT"/>
              </a:rPr>
              <a:t>XL.</a:t>
            </a:r>
            <a:r>
              <a:rPr sz="650" spc="45" dirty="0">
                <a:latin typeface="Arial MT"/>
                <a:cs typeface="Arial MT"/>
              </a:rPr>
              <a:t> </a:t>
            </a:r>
            <a:r>
              <a:rPr sz="650" dirty="0">
                <a:latin typeface="Arial MT"/>
                <a:cs typeface="Arial MT"/>
              </a:rPr>
              <a:t>Por</a:t>
            </a:r>
            <a:r>
              <a:rPr sz="650" spc="45" dirty="0">
                <a:latin typeface="Arial MT"/>
                <a:cs typeface="Arial MT"/>
              </a:rPr>
              <a:t> </a:t>
            </a:r>
            <a:r>
              <a:rPr sz="650" dirty="0">
                <a:latin typeface="Arial MT"/>
                <a:cs typeface="Arial MT"/>
              </a:rPr>
              <a:t>su</a:t>
            </a:r>
            <a:r>
              <a:rPr sz="650" spc="45" dirty="0">
                <a:latin typeface="Arial MT"/>
                <a:cs typeface="Arial MT"/>
              </a:rPr>
              <a:t> </a:t>
            </a:r>
            <a:r>
              <a:rPr sz="650" dirty="0">
                <a:latin typeface="Arial MT"/>
                <a:cs typeface="Arial MT"/>
              </a:rPr>
              <a:t>composición</a:t>
            </a:r>
            <a:r>
              <a:rPr sz="650" spc="45" dirty="0">
                <a:latin typeface="Arial MT"/>
                <a:cs typeface="Arial MT"/>
              </a:rPr>
              <a:t> </a:t>
            </a:r>
            <a:r>
              <a:rPr sz="650" dirty="0">
                <a:latin typeface="Arial MT"/>
                <a:cs typeface="Arial MT"/>
              </a:rPr>
              <a:t>más</a:t>
            </a:r>
            <a:r>
              <a:rPr sz="650" spc="45" dirty="0">
                <a:latin typeface="Arial MT"/>
                <a:cs typeface="Arial MT"/>
              </a:rPr>
              <a:t> </a:t>
            </a:r>
            <a:r>
              <a:rPr sz="650" dirty="0">
                <a:latin typeface="Arial MT"/>
                <a:cs typeface="Arial MT"/>
              </a:rPr>
              <a:t>alta</a:t>
            </a:r>
            <a:r>
              <a:rPr sz="650" spc="45" dirty="0">
                <a:latin typeface="Arial MT"/>
                <a:cs typeface="Arial MT"/>
              </a:rPr>
              <a:t> </a:t>
            </a:r>
            <a:r>
              <a:rPr sz="650" spc="-25" dirty="0">
                <a:latin typeface="Arial MT"/>
                <a:cs typeface="Arial MT"/>
              </a:rPr>
              <a:t>en</a:t>
            </a:r>
            <a:r>
              <a:rPr sz="650" spc="500" dirty="0">
                <a:latin typeface="Arial MT"/>
                <a:cs typeface="Arial MT"/>
              </a:rPr>
              <a:t> </a:t>
            </a:r>
            <a:r>
              <a:rPr sz="650" dirty="0">
                <a:latin typeface="Arial MT"/>
                <a:cs typeface="Arial MT"/>
              </a:rPr>
              <a:t>poliéster,</a:t>
            </a:r>
            <a:r>
              <a:rPr sz="650" spc="65" dirty="0">
                <a:latin typeface="Arial MT"/>
                <a:cs typeface="Arial MT"/>
              </a:rPr>
              <a:t> </a:t>
            </a:r>
            <a:r>
              <a:rPr sz="650" dirty="0">
                <a:latin typeface="Arial MT"/>
                <a:cs typeface="Arial MT"/>
              </a:rPr>
              <a:t>algunos</a:t>
            </a:r>
            <a:r>
              <a:rPr sz="650" spc="70" dirty="0">
                <a:latin typeface="Arial MT"/>
                <a:cs typeface="Arial MT"/>
              </a:rPr>
              <a:t> </a:t>
            </a:r>
            <a:r>
              <a:rPr sz="650" dirty="0">
                <a:latin typeface="Arial MT"/>
                <a:cs typeface="Arial MT"/>
              </a:rPr>
              <a:t>de</a:t>
            </a:r>
            <a:r>
              <a:rPr sz="650" spc="70" dirty="0">
                <a:latin typeface="Arial MT"/>
                <a:cs typeface="Arial MT"/>
              </a:rPr>
              <a:t> </a:t>
            </a:r>
            <a:r>
              <a:rPr sz="650" dirty="0">
                <a:latin typeface="Arial MT"/>
                <a:cs typeface="Arial MT"/>
              </a:rPr>
              <a:t>nuestros</a:t>
            </a:r>
            <a:r>
              <a:rPr sz="650" spc="65" dirty="0">
                <a:latin typeface="Arial MT"/>
                <a:cs typeface="Arial MT"/>
              </a:rPr>
              <a:t> </a:t>
            </a:r>
            <a:r>
              <a:rPr sz="650" dirty="0">
                <a:latin typeface="Arial MT"/>
                <a:cs typeface="Arial MT"/>
              </a:rPr>
              <a:t>clientes</a:t>
            </a:r>
            <a:r>
              <a:rPr sz="650" spc="70" dirty="0">
                <a:latin typeface="Arial MT"/>
                <a:cs typeface="Arial MT"/>
              </a:rPr>
              <a:t> </a:t>
            </a:r>
            <a:r>
              <a:rPr sz="650" dirty="0">
                <a:latin typeface="Arial MT"/>
                <a:cs typeface="Arial MT"/>
              </a:rPr>
              <a:t>utilizan</a:t>
            </a:r>
            <a:r>
              <a:rPr sz="650" spc="70" dirty="0">
                <a:latin typeface="Arial MT"/>
                <a:cs typeface="Arial MT"/>
              </a:rPr>
              <a:t> </a:t>
            </a:r>
            <a:r>
              <a:rPr sz="650" dirty="0">
                <a:latin typeface="Arial MT"/>
                <a:cs typeface="Arial MT"/>
              </a:rPr>
              <a:t>la</a:t>
            </a:r>
            <a:r>
              <a:rPr sz="650" spc="75" dirty="0">
                <a:latin typeface="Arial MT"/>
                <a:cs typeface="Arial MT"/>
              </a:rPr>
              <a:t> </a:t>
            </a:r>
            <a:r>
              <a:rPr sz="650" b="1" dirty="0">
                <a:latin typeface="Arial"/>
                <a:cs typeface="Arial"/>
              </a:rPr>
              <a:t>sudadera</a:t>
            </a:r>
            <a:r>
              <a:rPr sz="650" b="1" spc="70" dirty="0">
                <a:latin typeface="Arial"/>
                <a:cs typeface="Arial"/>
              </a:rPr>
              <a:t> </a:t>
            </a:r>
            <a:r>
              <a:rPr sz="650" b="1" dirty="0">
                <a:latin typeface="Arial"/>
                <a:cs typeface="Arial"/>
              </a:rPr>
              <a:t>blanca</a:t>
            </a:r>
            <a:r>
              <a:rPr sz="650" b="1" spc="65" dirty="0">
                <a:latin typeface="Arial"/>
                <a:cs typeface="Arial"/>
              </a:rPr>
              <a:t> </a:t>
            </a:r>
            <a:r>
              <a:rPr sz="650" b="1" dirty="0">
                <a:latin typeface="Arial"/>
                <a:cs typeface="Arial"/>
              </a:rPr>
              <a:t>para</a:t>
            </a:r>
            <a:r>
              <a:rPr sz="650" b="1" spc="70" dirty="0">
                <a:latin typeface="Arial"/>
                <a:cs typeface="Arial"/>
              </a:rPr>
              <a:t> </a:t>
            </a:r>
            <a:r>
              <a:rPr sz="650" b="1" spc="-10" dirty="0">
                <a:latin typeface="Arial"/>
                <a:cs typeface="Arial"/>
              </a:rPr>
              <a:t>sublimar</a:t>
            </a:r>
            <a:r>
              <a:rPr sz="650" spc="-10" dirty="0">
                <a:latin typeface="Arial MT"/>
                <a:cs typeface="Arial MT"/>
              </a:rPr>
              <a:t>.</a:t>
            </a:r>
            <a:endParaRPr sz="65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155"/>
              </a:spcBef>
            </a:pPr>
            <a:endParaRPr sz="65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</a:pPr>
            <a:r>
              <a:rPr sz="650" spc="-10" dirty="0">
                <a:latin typeface="Arial MT"/>
                <a:cs typeface="Arial MT"/>
              </a:rPr>
              <a:t>Características:</a:t>
            </a:r>
            <a:endParaRPr sz="65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100"/>
              </a:spcBef>
            </a:pPr>
            <a:endParaRPr sz="650">
              <a:latin typeface="Arial MT"/>
              <a:cs typeface="Arial MT"/>
            </a:endParaRPr>
          </a:p>
          <a:p>
            <a:pPr marL="436245" marR="2205355">
              <a:lnSpc>
                <a:spcPct val="108500"/>
              </a:lnSpc>
            </a:pPr>
            <a:r>
              <a:rPr sz="650" dirty="0">
                <a:latin typeface="Arial MT"/>
                <a:cs typeface="Arial MT"/>
              </a:rPr>
              <a:t>Sudadera</a:t>
            </a:r>
            <a:r>
              <a:rPr sz="650" spc="60" dirty="0">
                <a:latin typeface="Arial MT"/>
                <a:cs typeface="Arial MT"/>
              </a:rPr>
              <a:t> </a:t>
            </a:r>
            <a:r>
              <a:rPr sz="650" dirty="0">
                <a:latin typeface="Arial MT"/>
                <a:cs typeface="Arial MT"/>
              </a:rPr>
              <a:t>con</a:t>
            </a:r>
            <a:r>
              <a:rPr sz="650" spc="65" dirty="0">
                <a:latin typeface="Arial MT"/>
                <a:cs typeface="Arial MT"/>
              </a:rPr>
              <a:t> </a:t>
            </a:r>
            <a:r>
              <a:rPr sz="650" spc="-10" dirty="0">
                <a:latin typeface="Arial MT"/>
                <a:cs typeface="Arial MT"/>
              </a:rPr>
              <a:t>capucha.</a:t>
            </a:r>
            <a:r>
              <a:rPr sz="650" spc="500" dirty="0">
                <a:latin typeface="Arial MT"/>
                <a:cs typeface="Arial MT"/>
              </a:rPr>
              <a:t> </a:t>
            </a:r>
            <a:r>
              <a:rPr sz="650" dirty="0">
                <a:latin typeface="Arial MT"/>
                <a:cs typeface="Arial MT"/>
              </a:rPr>
              <a:t>Cordón</a:t>
            </a:r>
            <a:r>
              <a:rPr sz="650" spc="40" dirty="0">
                <a:latin typeface="Arial MT"/>
                <a:cs typeface="Arial MT"/>
              </a:rPr>
              <a:t> </a:t>
            </a:r>
            <a:r>
              <a:rPr sz="650" dirty="0">
                <a:latin typeface="Arial MT"/>
                <a:cs typeface="Arial MT"/>
              </a:rPr>
              <a:t>de</a:t>
            </a:r>
            <a:r>
              <a:rPr sz="650" spc="40" dirty="0">
                <a:latin typeface="Arial MT"/>
                <a:cs typeface="Arial MT"/>
              </a:rPr>
              <a:t> </a:t>
            </a:r>
            <a:r>
              <a:rPr sz="650" dirty="0">
                <a:latin typeface="Arial MT"/>
                <a:cs typeface="Arial MT"/>
              </a:rPr>
              <a:t>ajuste</a:t>
            </a:r>
            <a:r>
              <a:rPr sz="650" spc="45" dirty="0">
                <a:latin typeface="Arial MT"/>
                <a:cs typeface="Arial MT"/>
              </a:rPr>
              <a:t> </a:t>
            </a:r>
            <a:r>
              <a:rPr sz="650" dirty="0">
                <a:latin typeface="Arial MT"/>
                <a:cs typeface="Arial MT"/>
              </a:rPr>
              <a:t>a</a:t>
            </a:r>
            <a:r>
              <a:rPr sz="650" spc="40" dirty="0">
                <a:latin typeface="Arial MT"/>
                <a:cs typeface="Arial MT"/>
              </a:rPr>
              <a:t> </a:t>
            </a:r>
            <a:r>
              <a:rPr sz="650" spc="-10" dirty="0">
                <a:latin typeface="Arial MT"/>
                <a:cs typeface="Arial MT"/>
              </a:rPr>
              <a:t>tono.</a:t>
            </a:r>
            <a:r>
              <a:rPr sz="650" spc="500" dirty="0">
                <a:latin typeface="Arial MT"/>
                <a:cs typeface="Arial MT"/>
              </a:rPr>
              <a:t> </a:t>
            </a:r>
            <a:r>
              <a:rPr sz="650" dirty="0">
                <a:latin typeface="Arial MT"/>
                <a:cs typeface="Arial MT"/>
              </a:rPr>
              <a:t>Bolsillo</a:t>
            </a:r>
            <a:r>
              <a:rPr sz="650" spc="45" dirty="0">
                <a:latin typeface="Arial MT"/>
                <a:cs typeface="Arial MT"/>
              </a:rPr>
              <a:t> </a:t>
            </a:r>
            <a:r>
              <a:rPr sz="650" spc="-10" dirty="0">
                <a:latin typeface="Arial MT"/>
                <a:cs typeface="Arial MT"/>
              </a:rPr>
              <a:t>canguro.</a:t>
            </a:r>
            <a:endParaRPr sz="650">
              <a:latin typeface="Arial MT"/>
              <a:cs typeface="Arial MT"/>
            </a:endParaRPr>
          </a:p>
          <a:p>
            <a:pPr marL="436245" marR="1564640">
              <a:lnSpc>
                <a:spcPct val="108600"/>
              </a:lnSpc>
            </a:pPr>
            <a:r>
              <a:rPr sz="650" dirty="0">
                <a:latin typeface="Arial MT"/>
                <a:cs typeface="Arial MT"/>
              </a:rPr>
              <a:t>2x1</a:t>
            </a:r>
            <a:r>
              <a:rPr sz="650" spc="45" dirty="0">
                <a:latin typeface="Arial MT"/>
                <a:cs typeface="Arial MT"/>
              </a:rPr>
              <a:t> </a:t>
            </a:r>
            <a:r>
              <a:rPr sz="650" dirty="0">
                <a:latin typeface="Arial MT"/>
                <a:cs typeface="Arial MT"/>
              </a:rPr>
              <a:t>canalé</a:t>
            </a:r>
            <a:r>
              <a:rPr sz="650" spc="45" dirty="0">
                <a:latin typeface="Arial MT"/>
                <a:cs typeface="Arial MT"/>
              </a:rPr>
              <a:t> </a:t>
            </a:r>
            <a:r>
              <a:rPr sz="650" dirty="0">
                <a:latin typeface="Arial MT"/>
                <a:cs typeface="Arial MT"/>
              </a:rPr>
              <a:t>con</a:t>
            </a:r>
            <a:r>
              <a:rPr sz="650" spc="45" dirty="0">
                <a:latin typeface="Arial MT"/>
                <a:cs typeface="Arial MT"/>
              </a:rPr>
              <a:t> </a:t>
            </a:r>
            <a:r>
              <a:rPr sz="650" dirty="0">
                <a:latin typeface="Arial MT"/>
                <a:cs typeface="Arial MT"/>
              </a:rPr>
              <a:t>elastano</a:t>
            </a:r>
            <a:r>
              <a:rPr sz="650" spc="45" dirty="0">
                <a:latin typeface="Arial MT"/>
                <a:cs typeface="Arial MT"/>
              </a:rPr>
              <a:t> </a:t>
            </a:r>
            <a:r>
              <a:rPr sz="650" dirty="0">
                <a:latin typeface="Arial MT"/>
                <a:cs typeface="Arial MT"/>
              </a:rPr>
              <a:t>en</a:t>
            </a:r>
            <a:r>
              <a:rPr sz="650" spc="45" dirty="0">
                <a:latin typeface="Arial MT"/>
                <a:cs typeface="Arial MT"/>
              </a:rPr>
              <a:t> </a:t>
            </a:r>
            <a:r>
              <a:rPr sz="650" dirty="0">
                <a:latin typeface="Arial MT"/>
                <a:cs typeface="Arial MT"/>
              </a:rPr>
              <a:t>puños</a:t>
            </a:r>
            <a:r>
              <a:rPr sz="650" spc="45" dirty="0">
                <a:latin typeface="Arial MT"/>
                <a:cs typeface="Arial MT"/>
              </a:rPr>
              <a:t> </a:t>
            </a:r>
            <a:r>
              <a:rPr sz="650" dirty="0">
                <a:latin typeface="Arial MT"/>
                <a:cs typeface="Arial MT"/>
              </a:rPr>
              <a:t>y</a:t>
            </a:r>
            <a:r>
              <a:rPr sz="650" spc="45" dirty="0">
                <a:latin typeface="Arial MT"/>
                <a:cs typeface="Arial MT"/>
              </a:rPr>
              <a:t> </a:t>
            </a:r>
            <a:r>
              <a:rPr sz="650" spc="-10" dirty="0">
                <a:latin typeface="Arial MT"/>
                <a:cs typeface="Arial MT"/>
              </a:rPr>
              <a:t>bajo.</a:t>
            </a:r>
            <a:r>
              <a:rPr sz="650" spc="500" dirty="0">
                <a:latin typeface="Arial MT"/>
                <a:cs typeface="Arial MT"/>
              </a:rPr>
              <a:t> </a:t>
            </a:r>
            <a:r>
              <a:rPr sz="650" dirty="0">
                <a:latin typeface="Arial MT"/>
                <a:cs typeface="Arial MT"/>
              </a:rPr>
              <a:t>290</a:t>
            </a:r>
            <a:r>
              <a:rPr sz="650" spc="50" dirty="0">
                <a:latin typeface="Arial MT"/>
                <a:cs typeface="Arial MT"/>
              </a:rPr>
              <a:t> </a:t>
            </a:r>
            <a:r>
              <a:rPr sz="650" dirty="0">
                <a:latin typeface="Arial MT"/>
                <a:cs typeface="Arial MT"/>
              </a:rPr>
              <a:t>g/m²</a:t>
            </a:r>
            <a:r>
              <a:rPr sz="650" spc="55" dirty="0">
                <a:latin typeface="Arial MT"/>
                <a:cs typeface="Arial MT"/>
              </a:rPr>
              <a:t> </a:t>
            </a:r>
            <a:r>
              <a:rPr sz="650" spc="-10" dirty="0">
                <a:latin typeface="Arial MT"/>
                <a:cs typeface="Arial MT"/>
              </a:rPr>
              <a:t>aprox.</a:t>
            </a:r>
            <a:endParaRPr sz="650">
              <a:latin typeface="Arial MT"/>
              <a:cs typeface="Arial MT"/>
            </a:endParaRPr>
          </a:p>
          <a:p>
            <a:pPr marL="436245">
              <a:lnSpc>
                <a:spcPct val="100000"/>
              </a:lnSpc>
              <a:spcBef>
                <a:spcPts val="65"/>
              </a:spcBef>
            </a:pPr>
            <a:r>
              <a:rPr sz="650" dirty="0">
                <a:latin typeface="Arial MT"/>
                <a:cs typeface="Arial MT"/>
              </a:rPr>
              <a:t>60%</a:t>
            </a:r>
            <a:r>
              <a:rPr sz="650" spc="55" dirty="0">
                <a:latin typeface="Arial MT"/>
                <a:cs typeface="Arial MT"/>
              </a:rPr>
              <a:t> </a:t>
            </a:r>
            <a:r>
              <a:rPr sz="650" dirty="0">
                <a:latin typeface="Arial MT"/>
                <a:cs typeface="Arial MT"/>
              </a:rPr>
              <a:t>Algodón</a:t>
            </a:r>
            <a:r>
              <a:rPr sz="650" spc="60" dirty="0">
                <a:latin typeface="Arial MT"/>
                <a:cs typeface="Arial MT"/>
              </a:rPr>
              <a:t> </a:t>
            </a:r>
            <a:r>
              <a:rPr sz="650" dirty="0">
                <a:latin typeface="Arial MT"/>
                <a:cs typeface="Arial MT"/>
              </a:rPr>
              <a:t>/</a:t>
            </a:r>
            <a:r>
              <a:rPr sz="650" spc="55" dirty="0">
                <a:latin typeface="Arial MT"/>
                <a:cs typeface="Arial MT"/>
              </a:rPr>
              <a:t> </a:t>
            </a:r>
            <a:r>
              <a:rPr sz="650" dirty="0">
                <a:latin typeface="Arial MT"/>
                <a:cs typeface="Arial MT"/>
              </a:rPr>
              <a:t>40%</a:t>
            </a:r>
            <a:r>
              <a:rPr sz="650" spc="60" dirty="0">
                <a:latin typeface="Arial MT"/>
                <a:cs typeface="Arial MT"/>
              </a:rPr>
              <a:t> </a:t>
            </a:r>
            <a:r>
              <a:rPr sz="650" dirty="0">
                <a:latin typeface="Arial MT"/>
                <a:cs typeface="Arial MT"/>
              </a:rPr>
              <a:t>Poliéster</a:t>
            </a:r>
            <a:r>
              <a:rPr sz="650" spc="55" dirty="0">
                <a:latin typeface="Arial MT"/>
                <a:cs typeface="Arial MT"/>
              </a:rPr>
              <a:t> </a:t>
            </a:r>
            <a:r>
              <a:rPr sz="650" spc="-10" dirty="0">
                <a:latin typeface="Arial MT"/>
                <a:cs typeface="Arial MT"/>
              </a:rPr>
              <a:t>reciclado.</a:t>
            </a:r>
            <a:endParaRPr sz="650">
              <a:latin typeface="Arial MT"/>
              <a:cs typeface="Arial MT"/>
            </a:endParaRPr>
          </a:p>
          <a:p>
            <a:pPr marL="436245" marR="1015365">
              <a:lnSpc>
                <a:spcPct val="108600"/>
              </a:lnSpc>
            </a:pPr>
            <a:r>
              <a:rPr sz="650" dirty="0">
                <a:latin typeface="Arial MT"/>
                <a:cs typeface="Arial MT"/>
              </a:rPr>
              <a:t>GM:</a:t>
            </a:r>
            <a:r>
              <a:rPr sz="650" spc="60" dirty="0">
                <a:latin typeface="Arial MT"/>
                <a:cs typeface="Arial MT"/>
              </a:rPr>
              <a:t> </a:t>
            </a:r>
            <a:r>
              <a:rPr sz="650" dirty="0">
                <a:latin typeface="Arial MT"/>
                <a:cs typeface="Arial MT"/>
              </a:rPr>
              <a:t>61%</a:t>
            </a:r>
            <a:r>
              <a:rPr sz="650" spc="60" dirty="0">
                <a:latin typeface="Arial MT"/>
                <a:cs typeface="Arial MT"/>
              </a:rPr>
              <a:t> </a:t>
            </a:r>
            <a:r>
              <a:rPr sz="650" dirty="0">
                <a:latin typeface="Arial MT"/>
                <a:cs typeface="Arial MT"/>
              </a:rPr>
              <a:t>algodón</a:t>
            </a:r>
            <a:r>
              <a:rPr sz="650" spc="60" dirty="0">
                <a:latin typeface="Arial MT"/>
                <a:cs typeface="Arial MT"/>
              </a:rPr>
              <a:t> </a:t>
            </a:r>
            <a:r>
              <a:rPr sz="650" dirty="0">
                <a:latin typeface="Arial MT"/>
                <a:cs typeface="Arial MT"/>
              </a:rPr>
              <a:t>/31%</a:t>
            </a:r>
            <a:r>
              <a:rPr sz="650" spc="60" dirty="0">
                <a:latin typeface="Arial MT"/>
                <a:cs typeface="Arial MT"/>
              </a:rPr>
              <a:t> </a:t>
            </a:r>
            <a:r>
              <a:rPr sz="650" dirty="0">
                <a:latin typeface="Arial MT"/>
                <a:cs typeface="Arial MT"/>
              </a:rPr>
              <a:t>poliéster</a:t>
            </a:r>
            <a:r>
              <a:rPr sz="650" spc="60" dirty="0">
                <a:latin typeface="Arial MT"/>
                <a:cs typeface="Arial MT"/>
              </a:rPr>
              <a:t> </a:t>
            </a:r>
            <a:r>
              <a:rPr sz="650" dirty="0">
                <a:latin typeface="Arial MT"/>
                <a:cs typeface="Arial MT"/>
              </a:rPr>
              <a:t>reciclado</a:t>
            </a:r>
            <a:r>
              <a:rPr sz="650" spc="60" dirty="0">
                <a:latin typeface="Arial MT"/>
                <a:cs typeface="Arial MT"/>
              </a:rPr>
              <a:t> </a:t>
            </a:r>
            <a:r>
              <a:rPr sz="650" dirty="0">
                <a:latin typeface="Arial MT"/>
                <a:cs typeface="Arial MT"/>
              </a:rPr>
              <a:t>/</a:t>
            </a:r>
            <a:r>
              <a:rPr sz="650" spc="60" dirty="0">
                <a:latin typeface="Arial MT"/>
                <a:cs typeface="Arial MT"/>
              </a:rPr>
              <a:t> </a:t>
            </a:r>
            <a:r>
              <a:rPr sz="650" dirty="0">
                <a:latin typeface="Arial MT"/>
                <a:cs typeface="Arial MT"/>
              </a:rPr>
              <a:t>8%</a:t>
            </a:r>
            <a:r>
              <a:rPr sz="650" spc="60" dirty="0">
                <a:latin typeface="Arial MT"/>
                <a:cs typeface="Arial MT"/>
              </a:rPr>
              <a:t> </a:t>
            </a:r>
            <a:r>
              <a:rPr sz="650" spc="-10" dirty="0">
                <a:latin typeface="Arial MT"/>
                <a:cs typeface="Arial MT"/>
              </a:rPr>
              <a:t>viscosa</a:t>
            </a:r>
            <a:r>
              <a:rPr sz="650" spc="500" dirty="0">
                <a:latin typeface="Arial MT"/>
                <a:cs typeface="Arial MT"/>
              </a:rPr>
              <a:t> </a:t>
            </a:r>
            <a:r>
              <a:rPr sz="650" dirty="0">
                <a:latin typeface="Arial MT"/>
                <a:cs typeface="Arial MT"/>
              </a:rPr>
              <a:t>DGM:</a:t>
            </a:r>
            <a:r>
              <a:rPr sz="650" spc="60" dirty="0">
                <a:latin typeface="Arial MT"/>
                <a:cs typeface="Arial MT"/>
              </a:rPr>
              <a:t> </a:t>
            </a:r>
            <a:r>
              <a:rPr sz="650" dirty="0">
                <a:latin typeface="Arial MT"/>
                <a:cs typeface="Arial MT"/>
              </a:rPr>
              <a:t>60%</a:t>
            </a:r>
            <a:r>
              <a:rPr sz="650" spc="60" dirty="0">
                <a:latin typeface="Arial MT"/>
                <a:cs typeface="Arial MT"/>
              </a:rPr>
              <a:t> </a:t>
            </a:r>
            <a:r>
              <a:rPr sz="650" dirty="0">
                <a:latin typeface="Arial MT"/>
                <a:cs typeface="Arial MT"/>
              </a:rPr>
              <a:t>poliéster</a:t>
            </a:r>
            <a:r>
              <a:rPr sz="650" spc="60" dirty="0">
                <a:latin typeface="Arial MT"/>
                <a:cs typeface="Arial MT"/>
              </a:rPr>
              <a:t> </a:t>
            </a:r>
            <a:r>
              <a:rPr sz="650" dirty="0">
                <a:latin typeface="Arial MT"/>
                <a:cs typeface="Arial MT"/>
              </a:rPr>
              <a:t>reciclado</a:t>
            </a:r>
            <a:r>
              <a:rPr sz="650" spc="60" dirty="0">
                <a:latin typeface="Arial MT"/>
                <a:cs typeface="Arial MT"/>
              </a:rPr>
              <a:t> </a:t>
            </a:r>
            <a:r>
              <a:rPr sz="650" dirty="0">
                <a:latin typeface="Arial MT"/>
                <a:cs typeface="Arial MT"/>
              </a:rPr>
              <a:t>/</a:t>
            </a:r>
            <a:r>
              <a:rPr sz="650" spc="65" dirty="0">
                <a:latin typeface="Arial MT"/>
                <a:cs typeface="Arial MT"/>
              </a:rPr>
              <a:t> </a:t>
            </a:r>
            <a:r>
              <a:rPr sz="650" dirty="0">
                <a:latin typeface="Arial MT"/>
                <a:cs typeface="Arial MT"/>
              </a:rPr>
              <a:t>40%</a:t>
            </a:r>
            <a:r>
              <a:rPr sz="650" spc="60" dirty="0">
                <a:latin typeface="Arial MT"/>
                <a:cs typeface="Arial MT"/>
              </a:rPr>
              <a:t> </a:t>
            </a:r>
            <a:r>
              <a:rPr sz="650" spc="-10" dirty="0">
                <a:latin typeface="Arial MT"/>
                <a:cs typeface="Arial MT"/>
              </a:rPr>
              <a:t>algodón</a:t>
            </a:r>
            <a:endParaRPr sz="650">
              <a:latin typeface="Arial MT"/>
              <a:cs typeface="Arial MT"/>
            </a:endParaRPr>
          </a:p>
          <a:p>
            <a:pPr marL="436245" marR="1015365">
              <a:lnSpc>
                <a:spcPts val="850"/>
              </a:lnSpc>
              <a:spcBef>
                <a:spcPts val="40"/>
              </a:spcBef>
            </a:pPr>
            <a:r>
              <a:rPr sz="650" dirty="0">
                <a:latin typeface="Arial MT"/>
                <a:cs typeface="Arial MT"/>
              </a:rPr>
              <a:t>AS:</a:t>
            </a:r>
            <a:r>
              <a:rPr sz="650" spc="50" dirty="0">
                <a:latin typeface="Arial MT"/>
                <a:cs typeface="Arial MT"/>
              </a:rPr>
              <a:t> </a:t>
            </a:r>
            <a:r>
              <a:rPr sz="650" dirty="0">
                <a:latin typeface="Arial MT"/>
                <a:cs typeface="Arial MT"/>
              </a:rPr>
              <a:t>67%</a:t>
            </a:r>
            <a:r>
              <a:rPr sz="650" spc="50" dirty="0">
                <a:latin typeface="Arial MT"/>
                <a:cs typeface="Arial MT"/>
              </a:rPr>
              <a:t> </a:t>
            </a:r>
            <a:r>
              <a:rPr sz="650" dirty="0">
                <a:latin typeface="Arial MT"/>
                <a:cs typeface="Arial MT"/>
              </a:rPr>
              <a:t>algodón</a:t>
            </a:r>
            <a:r>
              <a:rPr sz="650" spc="50" dirty="0">
                <a:latin typeface="Arial MT"/>
                <a:cs typeface="Arial MT"/>
              </a:rPr>
              <a:t> </a:t>
            </a:r>
            <a:r>
              <a:rPr sz="650" dirty="0">
                <a:latin typeface="Arial MT"/>
                <a:cs typeface="Arial MT"/>
              </a:rPr>
              <a:t>/</a:t>
            </a:r>
            <a:r>
              <a:rPr sz="650" spc="55" dirty="0">
                <a:latin typeface="Arial MT"/>
                <a:cs typeface="Arial MT"/>
              </a:rPr>
              <a:t> </a:t>
            </a:r>
            <a:r>
              <a:rPr sz="650" dirty="0">
                <a:latin typeface="Arial MT"/>
                <a:cs typeface="Arial MT"/>
              </a:rPr>
              <a:t>31%</a:t>
            </a:r>
            <a:r>
              <a:rPr sz="650" spc="50" dirty="0">
                <a:latin typeface="Arial MT"/>
                <a:cs typeface="Arial MT"/>
              </a:rPr>
              <a:t> </a:t>
            </a:r>
            <a:r>
              <a:rPr sz="650" dirty="0">
                <a:latin typeface="Arial MT"/>
                <a:cs typeface="Arial MT"/>
              </a:rPr>
              <a:t>poliéster</a:t>
            </a:r>
            <a:r>
              <a:rPr sz="650" spc="50" dirty="0">
                <a:latin typeface="Arial MT"/>
                <a:cs typeface="Arial MT"/>
              </a:rPr>
              <a:t> </a:t>
            </a:r>
            <a:r>
              <a:rPr sz="650" dirty="0">
                <a:latin typeface="Arial MT"/>
                <a:cs typeface="Arial MT"/>
              </a:rPr>
              <a:t>reciclado</a:t>
            </a:r>
            <a:r>
              <a:rPr sz="650" spc="55" dirty="0">
                <a:latin typeface="Arial MT"/>
                <a:cs typeface="Arial MT"/>
              </a:rPr>
              <a:t> </a:t>
            </a:r>
            <a:r>
              <a:rPr sz="650" dirty="0">
                <a:latin typeface="Arial MT"/>
                <a:cs typeface="Arial MT"/>
              </a:rPr>
              <a:t>/</a:t>
            </a:r>
            <a:r>
              <a:rPr sz="650" spc="50" dirty="0">
                <a:latin typeface="Arial MT"/>
                <a:cs typeface="Arial MT"/>
              </a:rPr>
              <a:t> </a:t>
            </a:r>
            <a:r>
              <a:rPr sz="650" dirty="0">
                <a:latin typeface="Arial MT"/>
                <a:cs typeface="Arial MT"/>
              </a:rPr>
              <a:t>2%</a:t>
            </a:r>
            <a:r>
              <a:rPr sz="650" spc="50" dirty="0">
                <a:latin typeface="Arial MT"/>
                <a:cs typeface="Arial MT"/>
              </a:rPr>
              <a:t> </a:t>
            </a:r>
            <a:r>
              <a:rPr sz="650" spc="-10" dirty="0">
                <a:latin typeface="Arial MT"/>
                <a:cs typeface="Arial MT"/>
              </a:rPr>
              <a:t>viscosa</a:t>
            </a:r>
            <a:r>
              <a:rPr sz="650" spc="500" dirty="0">
                <a:latin typeface="Arial MT"/>
                <a:cs typeface="Arial MT"/>
              </a:rPr>
              <a:t> </a:t>
            </a:r>
            <a:r>
              <a:rPr sz="650" dirty="0">
                <a:latin typeface="Arial MT"/>
                <a:cs typeface="Arial MT"/>
              </a:rPr>
              <a:t>Fluor:</a:t>
            </a:r>
            <a:r>
              <a:rPr sz="650" spc="60" dirty="0">
                <a:latin typeface="Arial MT"/>
                <a:cs typeface="Arial MT"/>
              </a:rPr>
              <a:t> </a:t>
            </a:r>
            <a:r>
              <a:rPr sz="650" dirty="0">
                <a:latin typeface="Arial MT"/>
                <a:cs typeface="Arial MT"/>
              </a:rPr>
              <a:t>70%</a:t>
            </a:r>
            <a:r>
              <a:rPr sz="650" spc="60" dirty="0">
                <a:latin typeface="Arial MT"/>
                <a:cs typeface="Arial MT"/>
              </a:rPr>
              <a:t> </a:t>
            </a:r>
            <a:r>
              <a:rPr sz="650" dirty="0">
                <a:latin typeface="Arial MT"/>
                <a:cs typeface="Arial MT"/>
              </a:rPr>
              <a:t>poliéster</a:t>
            </a:r>
            <a:r>
              <a:rPr sz="650" spc="60" dirty="0">
                <a:latin typeface="Arial MT"/>
                <a:cs typeface="Arial MT"/>
              </a:rPr>
              <a:t> </a:t>
            </a:r>
            <a:r>
              <a:rPr sz="650" dirty="0">
                <a:latin typeface="Arial MT"/>
                <a:cs typeface="Arial MT"/>
              </a:rPr>
              <a:t>reciclado</a:t>
            </a:r>
            <a:r>
              <a:rPr sz="650" spc="60" dirty="0">
                <a:latin typeface="Arial MT"/>
                <a:cs typeface="Arial MT"/>
              </a:rPr>
              <a:t> </a:t>
            </a:r>
            <a:r>
              <a:rPr sz="650" dirty="0">
                <a:latin typeface="Arial MT"/>
                <a:cs typeface="Arial MT"/>
              </a:rPr>
              <a:t>/</a:t>
            </a:r>
            <a:r>
              <a:rPr sz="650" spc="60" dirty="0">
                <a:latin typeface="Arial MT"/>
                <a:cs typeface="Arial MT"/>
              </a:rPr>
              <a:t> </a:t>
            </a:r>
            <a:r>
              <a:rPr sz="650" dirty="0">
                <a:latin typeface="Arial MT"/>
                <a:cs typeface="Arial MT"/>
              </a:rPr>
              <a:t>30%</a:t>
            </a:r>
            <a:r>
              <a:rPr sz="650" spc="65" dirty="0">
                <a:latin typeface="Arial MT"/>
                <a:cs typeface="Arial MT"/>
              </a:rPr>
              <a:t> </a:t>
            </a:r>
            <a:r>
              <a:rPr sz="650" spc="-10" dirty="0">
                <a:latin typeface="Arial MT"/>
                <a:cs typeface="Arial MT"/>
              </a:rPr>
              <a:t>algodón</a:t>
            </a:r>
            <a:endParaRPr sz="65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55"/>
              </a:spcBef>
            </a:pPr>
            <a:endParaRPr sz="650">
              <a:latin typeface="Arial MT"/>
              <a:cs typeface="Arial MT"/>
            </a:endParaRPr>
          </a:p>
          <a:p>
            <a:pPr marL="12700" marR="10160">
              <a:lnSpc>
                <a:spcPct val="108600"/>
              </a:lnSpc>
            </a:pPr>
            <a:r>
              <a:rPr sz="650" dirty="0">
                <a:latin typeface="Arial MT"/>
                <a:cs typeface="Arial MT"/>
              </a:rPr>
              <a:t>Aseguramos</a:t>
            </a:r>
            <a:r>
              <a:rPr sz="650" spc="70" dirty="0">
                <a:latin typeface="Arial MT"/>
                <a:cs typeface="Arial MT"/>
              </a:rPr>
              <a:t> </a:t>
            </a:r>
            <a:r>
              <a:rPr sz="650" dirty="0">
                <a:latin typeface="Arial MT"/>
                <a:cs typeface="Arial MT"/>
              </a:rPr>
              <a:t>que</a:t>
            </a:r>
            <a:r>
              <a:rPr sz="650" spc="70" dirty="0">
                <a:latin typeface="Arial MT"/>
                <a:cs typeface="Arial MT"/>
              </a:rPr>
              <a:t> </a:t>
            </a:r>
            <a:r>
              <a:rPr sz="650" dirty="0">
                <a:latin typeface="Arial MT"/>
                <a:cs typeface="Arial MT"/>
              </a:rPr>
              <a:t>nuestras</a:t>
            </a:r>
            <a:r>
              <a:rPr sz="650" spc="70" dirty="0">
                <a:latin typeface="Arial MT"/>
                <a:cs typeface="Arial MT"/>
              </a:rPr>
              <a:t> </a:t>
            </a:r>
            <a:r>
              <a:rPr sz="650" dirty="0">
                <a:latin typeface="Arial MT"/>
                <a:cs typeface="Arial MT"/>
              </a:rPr>
              <a:t>sudaderas</a:t>
            </a:r>
            <a:r>
              <a:rPr sz="650" spc="75" dirty="0">
                <a:latin typeface="Arial MT"/>
                <a:cs typeface="Arial MT"/>
              </a:rPr>
              <a:t> </a:t>
            </a:r>
            <a:r>
              <a:rPr sz="650" dirty="0">
                <a:latin typeface="Arial MT"/>
                <a:cs typeface="Arial MT"/>
              </a:rPr>
              <a:t>no</a:t>
            </a:r>
            <a:r>
              <a:rPr sz="650" spc="70" dirty="0">
                <a:latin typeface="Arial MT"/>
                <a:cs typeface="Arial MT"/>
              </a:rPr>
              <a:t> </a:t>
            </a:r>
            <a:r>
              <a:rPr sz="650" dirty="0">
                <a:latin typeface="Arial MT"/>
                <a:cs typeface="Arial MT"/>
              </a:rPr>
              <a:t>generan</a:t>
            </a:r>
            <a:r>
              <a:rPr sz="650" spc="70" dirty="0">
                <a:latin typeface="Arial MT"/>
                <a:cs typeface="Arial MT"/>
              </a:rPr>
              <a:t> </a:t>
            </a:r>
            <a:r>
              <a:rPr sz="650" dirty="0">
                <a:latin typeface="Arial MT"/>
                <a:cs typeface="Arial MT"/>
              </a:rPr>
              <a:t>pillling</a:t>
            </a:r>
            <a:r>
              <a:rPr sz="650" spc="70" dirty="0">
                <a:latin typeface="Arial MT"/>
                <a:cs typeface="Arial MT"/>
              </a:rPr>
              <a:t> </a:t>
            </a:r>
            <a:r>
              <a:rPr sz="650" dirty="0">
                <a:latin typeface="Arial MT"/>
                <a:cs typeface="Arial MT"/>
              </a:rPr>
              <a:t>(excepto</a:t>
            </a:r>
            <a:r>
              <a:rPr sz="650" spc="75" dirty="0">
                <a:latin typeface="Arial MT"/>
                <a:cs typeface="Arial MT"/>
              </a:rPr>
              <a:t> </a:t>
            </a:r>
            <a:r>
              <a:rPr sz="650" dirty="0">
                <a:latin typeface="Arial MT"/>
                <a:cs typeface="Arial MT"/>
              </a:rPr>
              <a:t>los</a:t>
            </a:r>
            <a:r>
              <a:rPr sz="650" spc="70" dirty="0">
                <a:latin typeface="Arial MT"/>
                <a:cs typeface="Arial MT"/>
              </a:rPr>
              <a:t> </a:t>
            </a:r>
            <a:r>
              <a:rPr sz="650" dirty="0">
                <a:latin typeface="Arial MT"/>
                <a:cs typeface="Arial MT"/>
              </a:rPr>
              <a:t>colores</a:t>
            </a:r>
            <a:r>
              <a:rPr sz="650" spc="70" dirty="0">
                <a:latin typeface="Arial MT"/>
                <a:cs typeface="Arial MT"/>
              </a:rPr>
              <a:t> </a:t>
            </a:r>
            <a:r>
              <a:rPr sz="650" dirty="0">
                <a:latin typeface="Arial MT"/>
                <a:cs typeface="Arial MT"/>
              </a:rPr>
              <a:t>flúor</a:t>
            </a:r>
            <a:r>
              <a:rPr sz="650" spc="70" dirty="0">
                <a:latin typeface="Arial MT"/>
                <a:cs typeface="Arial MT"/>
              </a:rPr>
              <a:t> </a:t>
            </a:r>
            <a:r>
              <a:rPr sz="650" dirty="0">
                <a:latin typeface="Arial MT"/>
                <a:cs typeface="Arial MT"/>
              </a:rPr>
              <a:t>que</a:t>
            </a:r>
            <a:r>
              <a:rPr sz="650" spc="75" dirty="0">
                <a:latin typeface="Arial MT"/>
                <a:cs typeface="Arial MT"/>
              </a:rPr>
              <a:t> </a:t>
            </a:r>
            <a:r>
              <a:rPr sz="650" dirty="0">
                <a:latin typeface="Arial MT"/>
                <a:cs typeface="Arial MT"/>
              </a:rPr>
              <a:t>por</a:t>
            </a:r>
            <a:r>
              <a:rPr sz="650" spc="70" dirty="0">
                <a:latin typeface="Arial MT"/>
                <a:cs typeface="Arial MT"/>
              </a:rPr>
              <a:t> </a:t>
            </a:r>
            <a:r>
              <a:rPr sz="650" spc="-25" dirty="0">
                <a:latin typeface="Arial MT"/>
                <a:cs typeface="Arial MT"/>
              </a:rPr>
              <a:t>su</a:t>
            </a:r>
            <a:r>
              <a:rPr sz="650" spc="500" dirty="0">
                <a:latin typeface="Arial MT"/>
                <a:cs typeface="Arial MT"/>
              </a:rPr>
              <a:t> </a:t>
            </a:r>
            <a:r>
              <a:rPr sz="650" dirty="0">
                <a:latin typeface="Arial MT"/>
                <a:cs typeface="Arial MT"/>
              </a:rPr>
              <a:t>composición</a:t>
            </a:r>
            <a:r>
              <a:rPr sz="650" spc="65" dirty="0">
                <a:latin typeface="Arial MT"/>
                <a:cs typeface="Arial MT"/>
              </a:rPr>
              <a:t> </a:t>
            </a:r>
            <a:r>
              <a:rPr sz="650" dirty="0">
                <a:latin typeface="Arial MT"/>
                <a:cs typeface="Arial MT"/>
              </a:rPr>
              <a:t>es</a:t>
            </a:r>
            <a:r>
              <a:rPr sz="650" spc="70" dirty="0">
                <a:latin typeface="Arial MT"/>
                <a:cs typeface="Arial MT"/>
              </a:rPr>
              <a:t> </a:t>
            </a:r>
            <a:r>
              <a:rPr sz="650" dirty="0">
                <a:latin typeface="Arial MT"/>
                <a:cs typeface="Arial MT"/>
              </a:rPr>
              <a:t>susceptible</a:t>
            </a:r>
            <a:r>
              <a:rPr sz="650" spc="70" dirty="0">
                <a:latin typeface="Arial MT"/>
                <a:cs typeface="Arial MT"/>
              </a:rPr>
              <a:t> </a:t>
            </a:r>
            <a:r>
              <a:rPr sz="650" dirty="0">
                <a:latin typeface="Arial MT"/>
                <a:cs typeface="Arial MT"/>
              </a:rPr>
              <a:t>de</a:t>
            </a:r>
            <a:r>
              <a:rPr sz="650" spc="70" dirty="0">
                <a:latin typeface="Arial MT"/>
                <a:cs typeface="Arial MT"/>
              </a:rPr>
              <a:t> </a:t>
            </a:r>
            <a:r>
              <a:rPr sz="650" spc="-10" dirty="0">
                <a:latin typeface="Arial MT"/>
                <a:cs typeface="Arial MT"/>
              </a:rPr>
              <a:t>pilling)</a:t>
            </a:r>
            <a:endParaRPr sz="650">
              <a:latin typeface="Arial MT"/>
              <a:cs typeface="Arial MT"/>
            </a:endParaRPr>
          </a:p>
        </p:txBody>
      </p:sp>
      <p:sp>
        <p:nvSpPr>
          <p:cNvPr id="11" name="object 19"/>
          <p:cNvSpPr txBox="1"/>
          <p:nvPr/>
        </p:nvSpPr>
        <p:spPr>
          <a:xfrm>
            <a:off x="3321050" y="3441700"/>
            <a:ext cx="2200275" cy="12890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650" dirty="0">
                <a:latin typeface="Arial MT"/>
                <a:cs typeface="Arial MT"/>
              </a:rPr>
              <a:t>60%</a:t>
            </a:r>
            <a:r>
              <a:rPr sz="650" spc="65" dirty="0">
                <a:latin typeface="Arial MT"/>
                <a:cs typeface="Arial MT"/>
              </a:rPr>
              <a:t> </a:t>
            </a:r>
            <a:r>
              <a:rPr sz="650" dirty="0">
                <a:latin typeface="Arial MT"/>
                <a:cs typeface="Arial MT"/>
              </a:rPr>
              <a:t>Algodón</a:t>
            </a:r>
            <a:r>
              <a:rPr sz="650" spc="65" dirty="0">
                <a:latin typeface="Arial MT"/>
                <a:cs typeface="Arial MT"/>
              </a:rPr>
              <a:t> </a:t>
            </a:r>
            <a:r>
              <a:rPr sz="650" dirty="0">
                <a:latin typeface="Arial MT"/>
                <a:cs typeface="Arial MT"/>
              </a:rPr>
              <a:t>/</a:t>
            </a:r>
            <a:r>
              <a:rPr sz="650" spc="65" dirty="0">
                <a:latin typeface="Arial MT"/>
                <a:cs typeface="Arial MT"/>
              </a:rPr>
              <a:t> </a:t>
            </a:r>
            <a:r>
              <a:rPr sz="650" dirty="0">
                <a:latin typeface="Arial MT"/>
                <a:cs typeface="Arial MT"/>
              </a:rPr>
              <a:t>40%</a:t>
            </a:r>
            <a:r>
              <a:rPr sz="650" spc="65" dirty="0">
                <a:latin typeface="Arial MT"/>
                <a:cs typeface="Arial MT"/>
              </a:rPr>
              <a:t> </a:t>
            </a:r>
            <a:r>
              <a:rPr sz="650" dirty="0">
                <a:latin typeface="Arial MT"/>
                <a:cs typeface="Arial MT"/>
              </a:rPr>
              <a:t>Poliéster</a:t>
            </a:r>
            <a:r>
              <a:rPr sz="650" spc="65" dirty="0">
                <a:latin typeface="Arial MT"/>
                <a:cs typeface="Arial MT"/>
              </a:rPr>
              <a:t> </a:t>
            </a:r>
            <a:r>
              <a:rPr sz="650" dirty="0">
                <a:latin typeface="Arial MT"/>
                <a:cs typeface="Arial MT"/>
              </a:rPr>
              <a:t>reciclado.</a:t>
            </a:r>
            <a:r>
              <a:rPr sz="650" spc="70" dirty="0">
                <a:latin typeface="Arial MT"/>
                <a:cs typeface="Arial MT"/>
              </a:rPr>
              <a:t> </a:t>
            </a:r>
            <a:r>
              <a:rPr sz="650" dirty="0">
                <a:latin typeface="Arial MT"/>
                <a:cs typeface="Arial MT"/>
              </a:rPr>
              <a:t>Gramaje:</a:t>
            </a:r>
            <a:r>
              <a:rPr sz="650" spc="65" dirty="0">
                <a:latin typeface="Arial MT"/>
                <a:cs typeface="Arial MT"/>
              </a:rPr>
              <a:t> </a:t>
            </a:r>
            <a:r>
              <a:rPr sz="650" dirty="0">
                <a:latin typeface="Arial MT"/>
                <a:cs typeface="Arial MT"/>
              </a:rPr>
              <a:t>290</a:t>
            </a:r>
            <a:r>
              <a:rPr sz="650" spc="65" dirty="0">
                <a:latin typeface="Arial MT"/>
                <a:cs typeface="Arial MT"/>
              </a:rPr>
              <a:t> </a:t>
            </a:r>
            <a:r>
              <a:rPr sz="650" spc="-25" dirty="0">
                <a:latin typeface="Arial MT"/>
                <a:cs typeface="Arial MT"/>
              </a:rPr>
              <a:t>gr.</a:t>
            </a:r>
            <a:endParaRPr sz="650">
              <a:latin typeface="Arial MT"/>
              <a:cs typeface="Arial MT"/>
            </a:endParaRPr>
          </a:p>
        </p:txBody>
      </p:sp>
      <p:pic>
        <p:nvPicPr>
          <p:cNvPr id="12" name="object 6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51256" y="4127500"/>
            <a:ext cx="1016000" cy="1016000"/>
          </a:xfrm>
          <a:prstGeom prst="rect">
            <a:avLst/>
          </a:prstGeom>
        </p:spPr>
      </p:pic>
      <p:pic>
        <p:nvPicPr>
          <p:cNvPr id="13" name="object 6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71450" y="5321300"/>
            <a:ext cx="1016000" cy="1016000"/>
          </a:xfrm>
          <a:prstGeom prst="rect">
            <a:avLst/>
          </a:prstGeom>
        </p:spPr>
      </p:pic>
      <p:grpSp>
        <p:nvGrpSpPr>
          <p:cNvPr id="162" name="161 Grupo"/>
          <p:cNvGrpSpPr/>
          <p:nvPr/>
        </p:nvGrpSpPr>
        <p:grpSpPr>
          <a:xfrm>
            <a:off x="120650" y="6946900"/>
            <a:ext cx="7274102" cy="3048000"/>
            <a:chOff x="120650" y="7327900"/>
            <a:chExt cx="7274102" cy="3048000"/>
          </a:xfrm>
        </p:grpSpPr>
        <p:grpSp>
          <p:nvGrpSpPr>
            <p:cNvPr id="14" name="13 Grupo"/>
            <p:cNvGrpSpPr/>
            <p:nvPr/>
          </p:nvGrpSpPr>
          <p:grpSpPr>
            <a:xfrm>
              <a:off x="138556" y="7408800"/>
              <a:ext cx="7256196" cy="2967100"/>
              <a:chOff x="138556" y="6615430"/>
              <a:chExt cx="7256196" cy="2967100"/>
            </a:xfrm>
          </p:grpSpPr>
          <p:grpSp>
            <p:nvGrpSpPr>
              <p:cNvPr id="15" name="object 27"/>
              <p:cNvGrpSpPr/>
              <p:nvPr/>
            </p:nvGrpSpPr>
            <p:grpSpPr>
              <a:xfrm>
                <a:off x="321576" y="6615430"/>
                <a:ext cx="254000" cy="152400"/>
                <a:chOff x="321576" y="6615430"/>
                <a:chExt cx="254000" cy="152400"/>
              </a:xfrm>
            </p:grpSpPr>
            <p:pic>
              <p:nvPicPr>
                <p:cNvPr id="137" name="object 28"/>
                <p:cNvPicPr/>
                <p:nvPr/>
              </p:nvPicPr>
              <p:blipFill>
                <a:blip r:embed="rId5" cstate="print"/>
                <a:stretch>
                  <a:fillRect/>
                </a:stretch>
              </p:blipFill>
              <p:spPr>
                <a:xfrm>
                  <a:off x="321576" y="6615430"/>
                  <a:ext cx="253999" cy="152400"/>
                </a:xfrm>
                <a:prstGeom prst="rect">
                  <a:avLst/>
                </a:prstGeom>
              </p:spPr>
            </p:pic>
            <p:sp>
              <p:nvSpPr>
                <p:cNvPr id="138" name="object 29"/>
                <p:cNvSpPr/>
                <p:nvPr/>
              </p:nvSpPr>
              <p:spPr>
                <a:xfrm>
                  <a:off x="321576" y="6615430"/>
                  <a:ext cx="254000" cy="1524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4000" h="152400">
                      <a:moveTo>
                        <a:pt x="0" y="0"/>
                      </a:moveTo>
                      <a:lnTo>
                        <a:pt x="254000" y="0"/>
                      </a:lnTo>
                      <a:lnTo>
                        <a:pt x="254000" y="152400"/>
                      </a:lnTo>
                      <a:lnTo>
                        <a:pt x="0" y="15240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ln w="3175">
                  <a:solidFill>
                    <a:srgbClr val="000000"/>
                  </a:solidFill>
                </a:ln>
              </p:spPr>
              <p:txBody>
                <a:bodyPr wrap="square" lIns="0" tIns="0" rIns="0" bIns="0" rtlCol="0"/>
                <a:lstStyle/>
                <a:p>
                  <a:endParaRPr/>
                </a:p>
              </p:txBody>
            </p:sp>
          </p:grpSp>
          <p:sp>
            <p:nvSpPr>
              <p:cNvPr id="16" name="object 30"/>
              <p:cNvSpPr txBox="1"/>
              <p:nvPr/>
            </p:nvSpPr>
            <p:spPr>
              <a:xfrm>
                <a:off x="344258" y="6771513"/>
                <a:ext cx="208915" cy="201295"/>
              </a:xfrm>
              <a:prstGeom prst="rect">
                <a:avLst/>
              </a:prstGeom>
            </p:spPr>
            <p:txBody>
              <a:bodyPr vert="horz" wrap="square" lIns="0" tIns="8890" rIns="0" bIns="0" rtlCol="0">
                <a:spAutoFit/>
              </a:bodyPr>
              <a:lstStyle/>
              <a:p>
                <a:pPr marL="20320" marR="5080" indent="-8255">
                  <a:lnSpc>
                    <a:spcPct val="106800"/>
                  </a:lnSpc>
                  <a:spcBef>
                    <a:spcPts val="70"/>
                  </a:spcBef>
                </a:pPr>
                <a:r>
                  <a:rPr sz="550" spc="-20" dirty="0">
                    <a:latin typeface="Arial MT"/>
                    <a:cs typeface="Arial MT"/>
                  </a:rPr>
                  <a:t>White</a:t>
                </a:r>
                <a:r>
                  <a:rPr sz="550" spc="500" dirty="0">
                    <a:latin typeface="Arial MT"/>
                    <a:cs typeface="Arial MT"/>
                  </a:rPr>
                  <a:t> </a:t>
                </a:r>
                <a:r>
                  <a:rPr sz="550" spc="-20" dirty="0">
                    <a:latin typeface="Arial MT"/>
                    <a:cs typeface="Arial MT"/>
                  </a:rPr>
                  <a:t>(WH)</a:t>
                </a:r>
                <a:endParaRPr sz="550">
                  <a:latin typeface="Arial MT"/>
                  <a:cs typeface="Arial MT"/>
                </a:endParaRPr>
              </a:p>
            </p:txBody>
          </p:sp>
          <p:pic>
            <p:nvPicPr>
              <p:cNvPr id="17" name="object 31"/>
              <p:cNvPicPr/>
              <p:nvPr/>
            </p:nvPicPr>
            <p:blipFill>
              <a:blip r:embed="rId6" cstate="print"/>
              <a:stretch>
                <a:fillRect/>
              </a:stretch>
            </p:blipFill>
            <p:spPr>
              <a:xfrm>
                <a:off x="926350" y="6615430"/>
                <a:ext cx="254000" cy="152400"/>
              </a:xfrm>
              <a:prstGeom prst="rect">
                <a:avLst/>
              </a:prstGeom>
            </p:spPr>
          </p:pic>
          <p:sp>
            <p:nvSpPr>
              <p:cNvPr id="18" name="object 32"/>
              <p:cNvSpPr txBox="1"/>
              <p:nvPr/>
            </p:nvSpPr>
            <p:spPr>
              <a:xfrm>
                <a:off x="953020" y="6771513"/>
                <a:ext cx="200660" cy="201295"/>
              </a:xfrm>
              <a:prstGeom prst="rect">
                <a:avLst/>
              </a:prstGeom>
            </p:spPr>
            <p:txBody>
              <a:bodyPr vert="horz" wrap="square" lIns="0" tIns="8890" rIns="0" bIns="0" rtlCol="0">
                <a:spAutoFit/>
              </a:bodyPr>
              <a:lstStyle/>
              <a:p>
                <a:pPr marL="28575" marR="5080" indent="-16510">
                  <a:lnSpc>
                    <a:spcPct val="106800"/>
                  </a:lnSpc>
                  <a:spcBef>
                    <a:spcPts val="70"/>
                  </a:spcBef>
                </a:pPr>
                <a:r>
                  <a:rPr sz="550" spc="-10" dirty="0">
                    <a:latin typeface="Arial MT"/>
                    <a:cs typeface="Arial MT"/>
                  </a:rPr>
                  <a:t>Black</a:t>
                </a:r>
                <a:r>
                  <a:rPr sz="550" spc="500" dirty="0">
                    <a:latin typeface="Arial MT"/>
                    <a:cs typeface="Arial MT"/>
                  </a:rPr>
                  <a:t> </a:t>
                </a:r>
                <a:r>
                  <a:rPr sz="550" spc="-20" dirty="0">
                    <a:latin typeface="Arial MT"/>
                    <a:cs typeface="Arial MT"/>
                  </a:rPr>
                  <a:t>(BK)</a:t>
                </a:r>
                <a:endParaRPr sz="550">
                  <a:latin typeface="Arial MT"/>
                  <a:cs typeface="Arial MT"/>
                </a:endParaRPr>
              </a:p>
            </p:txBody>
          </p:sp>
          <p:pic>
            <p:nvPicPr>
              <p:cNvPr id="19" name="object 33"/>
              <p:cNvPicPr/>
              <p:nvPr/>
            </p:nvPicPr>
            <p:blipFill>
              <a:blip r:embed="rId7" cstate="print"/>
              <a:stretch>
                <a:fillRect/>
              </a:stretch>
            </p:blipFill>
            <p:spPr>
              <a:xfrm>
                <a:off x="1531124" y="6615430"/>
                <a:ext cx="254000" cy="152400"/>
              </a:xfrm>
              <a:prstGeom prst="rect">
                <a:avLst/>
              </a:prstGeom>
            </p:spPr>
          </p:pic>
          <p:sp>
            <p:nvSpPr>
              <p:cNvPr id="20" name="object 34"/>
              <p:cNvSpPr txBox="1"/>
              <p:nvPr/>
            </p:nvSpPr>
            <p:spPr>
              <a:xfrm>
                <a:off x="1569796" y="6771513"/>
                <a:ext cx="177165" cy="201295"/>
              </a:xfrm>
              <a:prstGeom prst="rect">
                <a:avLst/>
              </a:prstGeom>
            </p:spPr>
            <p:txBody>
              <a:bodyPr vert="horz" wrap="square" lIns="0" tIns="8890" rIns="0" bIns="0" rtlCol="0">
                <a:spAutoFit/>
              </a:bodyPr>
              <a:lstStyle/>
              <a:p>
                <a:pPr marL="12700" marR="5080" indent="9525">
                  <a:lnSpc>
                    <a:spcPct val="106800"/>
                  </a:lnSpc>
                  <a:spcBef>
                    <a:spcPts val="70"/>
                  </a:spcBef>
                </a:pPr>
                <a:r>
                  <a:rPr sz="550" spc="-25" dirty="0">
                    <a:latin typeface="Arial MT"/>
                    <a:cs typeface="Arial MT"/>
                  </a:rPr>
                  <a:t>Red</a:t>
                </a:r>
                <a:r>
                  <a:rPr sz="550" spc="500" dirty="0">
                    <a:latin typeface="Arial MT"/>
                    <a:cs typeface="Arial MT"/>
                  </a:rPr>
                  <a:t> </a:t>
                </a:r>
                <a:r>
                  <a:rPr sz="550" spc="-20" dirty="0">
                    <a:latin typeface="Arial MT"/>
                    <a:cs typeface="Arial MT"/>
                  </a:rPr>
                  <a:t>(RD)</a:t>
                </a:r>
                <a:endParaRPr sz="550">
                  <a:latin typeface="Arial MT"/>
                  <a:cs typeface="Arial MT"/>
                </a:endParaRPr>
              </a:p>
            </p:txBody>
          </p:sp>
          <p:pic>
            <p:nvPicPr>
              <p:cNvPr id="21" name="object 35"/>
              <p:cNvPicPr/>
              <p:nvPr/>
            </p:nvPicPr>
            <p:blipFill>
              <a:blip r:embed="rId8" cstate="print"/>
              <a:stretch>
                <a:fillRect/>
              </a:stretch>
            </p:blipFill>
            <p:spPr>
              <a:xfrm>
                <a:off x="2135898" y="6615430"/>
                <a:ext cx="254000" cy="152400"/>
              </a:xfrm>
              <a:prstGeom prst="rect">
                <a:avLst/>
              </a:prstGeom>
            </p:spPr>
          </p:pic>
          <p:sp>
            <p:nvSpPr>
              <p:cNvPr id="22" name="object 36"/>
              <p:cNvSpPr txBox="1"/>
              <p:nvPr/>
            </p:nvSpPr>
            <p:spPr>
              <a:xfrm>
                <a:off x="2168550" y="6771513"/>
                <a:ext cx="188595" cy="201295"/>
              </a:xfrm>
              <a:prstGeom prst="rect">
                <a:avLst/>
              </a:prstGeom>
            </p:spPr>
            <p:txBody>
              <a:bodyPr vert="horz" wrap="square" lIns="0" tIns="8890" rIns="0" bIns="0" rtlCol="0">
                <a:spAutoFit/>
              </a:bodyPr>
              <a:lstStyle/>
              <a:p>
                <a:pPr marL="20320" marR="5080" indent="-8255">
                  <a:lnSpc>
                    <a:spcPct val="106800"/>
                  </a:lnSpc>
                  <a:spcBef>
                    <a:spcPts val="70"/>
                  </a:spcBef>
                </a:pPr>
                <a:r>
                  <a:rPr sz="550" spc="-20" dirty="0">
                    <a:latin typeface="Arial MT"/>
                    <a:cs typeface="Arial MT"/>
                  </a:rPr>
                  <a:t>Navy</a:t>
                </a:r>
                <a:r>
                  <a:rPr sz="550" spc="500" dirty="0">
                    <a:latin typeface="Arial MT"/>
                    <a:cs typeface="Arial MT"/>
                  </a:rPr>
                  <a:t> </a:t>
                </a:r>
                <a:r>
                  <a:rPr sz="550" spc="-20" dirty="0">
                    <a:latin typeface="Arial MT"/>
                    <a:cs typeface="Arial MT"/>
                  </a:rPr>
                  <a:t>(NY)</a:t>
                </a:r>
                <a:endParaRPr sz="550">
                  <a:latin typeface="Arial MT"/>
                  <a:cs typeface="Arial MT"/>
                </a:endParaRPr>
              </a:p>
            </p:txBody>
          </p:sp>
          <p:pic>
            <p:nvPicPr>
              <p:cNvPr id="23" name="object 37"/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740672" y="6615430"/>
                <a:ext cx="254000" cy="152400"/>
              </a:xfrm>
              <a:prstGeom prst="rect">
                <a:avLst/>
              </a:prstGeom>
            </p:spPr>
          </p:pic>
          <p:sp>
            <p:nvSpPr>
              <p:cNvPr id="24" name="object 38"/>
              <p:cNvSpPr txBox="1"/>
              <p:nvPr/>
            </p:nvSpPr>
            <p:spPr>
              <a:xfrm>
                <a:off x="2681681" y="6771513"/>
                <a:ext cx="372110" cy="201295"/>
              </a:xfrm>
              <a:prstGeom prst="rect">
                <a:avLst/>
              </a:prstGeom>
            </p:spPr>
            <p:txBody>
              <a:bodyPr vert="horz" wrap="square" lIns="0" tIns="8890" rIns="0" bIns="0" rtlCol="0">
                <a:spAutoFit/>
              </a:bodyPr>
              <a:lstStyle/>
              <a:p>
                <a:pPr marL="111760" marR="5080" indent="-99695">
                  <a:lnSpc>
                    <a:spcPct val="106800"/>
                  </a:lnSpc>
                  <a:spcBef>
                    <a:spcPts val="70"/>
                  </a:spcBef>
                </a:pPr>
                <a:r>
                  <a:rPr sz="550" dirty="0">
                    <a:latin typeface="Arial MT"/>
                    <a:cs typeface="Arial MT"/>
                  </a:rPr>
                  <a:t>Royal</a:t>
                </a:r>
                <a:r>
                  <a:rPr sz="550" spc="25" dirty="0">
                    <a:latin typeface="Arial MT"/>
                    <a:cs typeface="Arial MT"/>
                  </a:rPr>
                  <a:t> </a:t>
                </a:r>
                <a:r>
                  <a:rPr sz="550" spc="-20" dirty="0">
                    <a:latin typeface="Arial MT"/>
                    <a:cs typeface="Arial MT"/>
                  </a:rPr>
                  <a:t>Blue</a:t>
                </a:r>
                <a:r>
                  <a:rPr sz="550" spc="500" dirty="0">
                    <a:latin typeface="Arial MT"/>
                    <a:cs typeface="Arial MT"/>
                  </a:rPr>
                  <a:t> </a:t>
                </a:r>
                <a:r>
                  <a:rPr sz="550" spc="-20" dirty="0">
                    <a:latin typeface="Arial MT"/>
                    <a:cs typeface="Arial MT"/>
                  </a:rPr>
                  <a:t>(RB)</a:t>
                </a:r>
                <a:endParaRPr sz="550">
                  <a:latin typeface="Arial MT"/>
                  <a:cs typeface="Arial MT"/>
                </a:endParaRPr>
              </a:p>
            </p:txBody>
          </p:sp>
          <p:pic>
            <p:nvPicPr>
              <p:cNvPr id="25" name="object 39"/>
              <p:cNvPicPr/>
              <p:nvPr/>
            </p:nvPicPr>
            <p:blipFill>
              <a:blip r:embed="rId10" cstate="print"/>
              <a:stretch>
                <a:fillRect/>
              </a:stretch>
            </p:blipFill>
            <p:spPr>
              <a:xfrm>
                <a:off x="3345573" y="6615430"/>
                <a:ext cx="254000" cy="152400"/>
              </a:xfrm>
              <a:prstGeom prst="rect">
                <a:avLst/>
              </a:prstGeom>
            </p:spPr>
          </p:pic>
          <p:sp>
            <p:nvSpPr>
              <p:cNvPr id="26" name="object 40"/>
              <p:cNvSpPr txBox="1"/>
              <p:nvPr/>
            </p:nvSpPr>
            <p:spPr>
              <a:xfrm>
                <a:off x="3376180" y="6771513"/>
                <a:ext cx="193040" cy="201295"/>
              </a:xfrm>
              <a:prstGeom prst="rect">
                <a:avLst/>
              </a:prstGeom>
            </p:spPr>
            <p:txBody>
              <a:bodyPr vert="horz" wrap="square" lIns="0" tIns="8890" rIns="0" bIns="0" rtlCol="0">
                <a:spAutoFit/>
              </a:bodyPr>
              <a:lstStyle/>
              <a:p>
                <a:pPr marL="20320" marR="5080" indent="-8255">
                  <a:lnSpc>
                    <a:spcPct val="106800"/>
                  </a:lnSpc>
                  <a:spcBef>
                    <a:spcPts val="70"/>
                  </a:spcBef>
                </a:pPr>
                <a:r>
                  <a:rPr sz="550" spc="-20" dirty="0">
                    <a:latin typeface="Arial MT"/>
                    <a:cs typeface="Arial MT"/>
                  </a:rPr>
                  <a:t>Aqua</a:t>
                </a:r>
                <a:r>
                  <a:rPr sz="550" spc="500" dirty="0">
                    <a:latin typeface="Arial MT"/>
                    <a:cs typeface="Arial MT"/>
                  </a:rPr>
                  <a:t> </a:t>
                </a:r>
                <a:r>
                  <a:rPr sz="550" spc="-20" dirty="0">
                    <a:latin typeface="Arial MT"/>
                    <a:cs typeface="Arial MT"/>
                  </a:rPr>
                  <a:t>(AQ)</a:t>
                </a:r>
                <a:endParaRPr sz="550">
                  <a:latin typeface="Arial MT"/>
                  <a:cs typeface="Arial MT"/>
                </a:endParaRPr>
              </a:p>
            </p:txBody>
          </p:sp>
          <p:pic>
            <p:nvPicPr>
              <p:cNvPr id="27" name="object 41"/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3950347" y="6615430"/>
                <a:ext cx="254000" cy="152400"/>
              </a:xfrm>
              <a:prstGeom prst="rect">
                <a:avLst/>
              </a:prstGeom>
            </p:spPr>
          </p:pic>
          <p:sp>
            <p:nvSpPr>
              <p:cNvPr id="28" name="object 42"/>
              <p:cNvSpPr txBox="1"/>
              <p:nvPr/>
            </p:nvSpPr>
            <p:spPr>
              <a:xfrm>
                <a:off x="3855478" y="6771513"/>
                <a:ext cx="443865" cy="201295"/>
              </a:xfrm>
              <a:prstGeom prst="rect">
                <a:avLst/>
              </a:prstGeom>
            </p:spPr>
            <p:txBody>
              <a:bodyPr vert="horz" wrap="square" lIns="0" tIns="8890" rIns="0" bIns="0" rtlCol="0">
                <a:spAutoFit/>
              </a:bodyPr>
              <a:lstStyle/>
              <a:p>
                <a:pPr marL="149860" marR="5080" indent="-137795">
                  <a:lnSpc>
                    <a:spcPct val="106800"/>
                  </a:lnSpc>
                  <a:spcBef>
                    <a:spcPts val="70"/>
                  </a:spcBef>
                </a:pPr>
                <a:r>
                  <a:rPr sz="550" dirty="0">
                    <a:latin typeface="Arial MT"/>
                    <a:cs typeface="Arial MT"/>
                  </a:rPr>
                  <a:t>Ash</a:t>
                </a:r>
                <a:r>
                  <a:rPr sz="550" spc="25" dirty="0">
                    <a:latin typeface="Arial MT"/>
                    <a:cs typeface="Arial MT"/>
                  </a:rPr>
                  <a:t> </a:t>
                </a:r>
                <a:r>
                  <a:rPr sz="550" spc="-10" dirty="0">
                    <a:latin typeface="Arial MT"/>
                    <a:cs typeface="Arial MT"/>
                  </a:rPr>
                  <a:t>Melange</a:t>
                </a:r>
                <a:r>
                  <a:rPr sz="550" spc="500" dirty="0">
                    <a:latin typeface="Arial MT"/>
                    <a:cs typeface="Arial MT"/>
                  </a:rPr>
                  <a:t> </a:t>
                </a:r>
                <a:r>
                  <a:rPr sz="550" spc="-20" dirty="0">
                    <a:latin typeface="Arial MT"/>
                    <a:cs typeface="Arial MT"/>
                  </a:rPr>
                  <a:t>(AS)</a:t>
                </a:r>
                <a:endParaRPr sz="550">
                  <a:latin typeface="Arial MT"/>
                  <a:cs typeface="Arial MT"/>
                </a:endParaRPr>
              </a:p>
            </p:txBody>
          </p:sp>
          <p:pic>
            <p:nvPicPr>
              <p:cNvPr id="29" name="object 43"/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4555121" y="6615430"/>
                <a:ext cx="254000" cy="152400"/>
              </a:xfrm>
              <a:prstGeom prst="rect">
                <a:avLst/>
              </a:prstGeom>
            </p:spPr>
          </p:pic>
          <p:sp>
            <p:nvSpPr>
              <p:cNvPr id="30" name="object 44"/>
              <p:cNvSpPr txBox="1"/>
              <p:nvPr/>
            </p:nvSpPr>
            <p:spPr>
              <a:xfrm>
                <a:off x="4468202" y="6771513"/>
                <a:ext cx="427990" cy="201295"/>
              </a:xfrm>
              <a:prstGeom prst="rect">
                <a:avLst/>
              </a:prstGeom>
            </p:spPr>
            <p:txBody>
              <a:bodyPr vert="horz" wrap="square" lIns="0" tIns="8890" rIns="0" bIns="0" rtlCol="0">
                <a:spAutoFit/>
              </a:bodyPr>
              <a:lstStyle/>
              <a:p>
                <a:pPr marL="137795" marR="5080" indent="-125730">
                  <a:lnSpc>
                    <a:spcPct val="106800"/>
                  </a:lnSpc>
                  <a:spcBef>
                    <a:spcPts val="70"/>
                  </a:spcBef>
                </a:pPr>
                <a:r>
                  <a:rPr sz="550" dirty="0">
                    <a:latin typeface="Arial MT"/>
                    <a:cs typeface="Arial MT"/>
                  </a:rPr>
                  <a:t>Bottle</a:t>
                </a:r>
                <a:r>
                  <a:rPr sz="550" spc="40" dirty="0">
                    <a:latin typeface="Arial MT"/>
                    <a:cs typeface="Arial MT"/>
                  </a:rPr>
                  <a:t> </a:t>
                </a:r>
                <a:r>
                  <a:rPr sz="550" spc="-10" dirty="0">
                    <a:latin typeface="Arial MT"/>
                    <a:cs typeface="Arial MT"/>
                  </a:rPr>
                  <a:t>Green</a:t>
                </a:r>
                <a:r>
                  <a:rPr sz="550" spc="500" dirty="0">
                    <a:latin typeface="Arial MT"/>
                    <a:cs typeface="Arial MT"/>
                  </a:rPr>
                  <a:t> </a:t>
                </a:r>
                <a:r>
                  <a:rPr sz="550" spc="-20" dirty="0">
                    <a:latin typeface="Arial MT"/>
                    <a:cs typeface="Arial MT"/>
                  </a:rPr>
                  <a:t>(BG)</a:t>
                </a:r>
                <a:endParaRPr sz="550">
                  <a:latin typeface="Arial MT"/>
                  <a:cs typeface="Arial MT"/>
                </a:endParaRPr>
              </a:p>
            </p:txBody>
          </p:sp>
          <p:pic>
            <p:nvPicPr>
              <p:cNvPr id="31" name="object 45"/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5159895" y="6615430"/>
                <a:ext cx="254000" cy="152400"/>
              </a:xfrm>
              <a:prstGeom prst="rect">
                <a:avLst/>
              </a:prstGeom>
            </p:spPr>
          </p:pic>
          <p:sp>
            <p:nvSpPr>
              <p:cNvPr id="32" name="object 46"/>
              <p:cNvSpPr txBox="1"/>
              <p:nvPr/>
            </p:nvSpPr>
            <p:spPr>
              <a:xfrm>
                <a:off x="5172621" y="6771513"/>
                <a:ext cx="228600" cy="201295"/>
              </a:xfrm>
              <a:prstGeom prst="rect">
                <a:avLst/>
              </a:prstGeom>
            </p:spPr>
            <p:txBody>
              <a:bodyPr vert="horz" wrap="square" lIns="0" tIns="8890" rIns="0" bIns="0" rtlCol="0">
                <a:spAutoFit/>
              </a:bodyPr>
              <a:lstStyle/>
              <a:p>
                <a:pPr marL="40005" marR="5080" indent="-27940">
                  <a:lnSpc>
                    <a:spcPct val="106800"/>
                  </a:lnSpc>
                  <a:spcBef>
                    <a:spcPts val="70"/>
                  </a:spcBef>
                </a:pPr>
                <a:r>
                  <a:rPr sz="550" spc="-10" dirty="0">
                    <a:latin typeface="Arial MT"/>
                    <a:cs typeface="Arial MT"/>
                  </a:rPr>
                  <a:t>Brown</a:t>
                </a:r>
                <a:r>
                  <a:rPr sz="550" spc="500" dirty="0">
                    <a:latin typeface="Arial MT"/>
                    <a:cs typeface="Arial MT"/>
                  </a:rPr>
                  <a:t> </a:t>
                </a:r>
                <a:r>
                  <a:rPr sz="550" spc="-20" dirty="0">
                    <a:latin typeface="Arial MT"/>
                    <a:cs typeface="Arial MT"/>
                  </a:rPr>
                  <a:t>(BR)</a:t>
                </a:r>
                <a:endParaRPr sz="550">
                  <a:latin typeface="Arial MT"/>
                  <a:cs typeface="Arial MT"/>
                </a:endParaRPr>
              </a:p>
            </p:txBody>
          </p:sp>
          <p:pic>
            <p:nvPicPr>
              <p:cNvPr id="33" name="object 47"/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5764669" y="6615430"/>
                <a:ext cx="254000" cy="152400"/>
              </a:xfrm>
              <a:prstGeom prst="rect">
                <a:avLst/>
              </a:prstGeom>
            </p:spPr>
          </p:pic>
          <p:sp>
            <p:nvSpPr>
              <p:cNvPr id="34" name="object 48"/>
              <p:cNvSpPr txBox="1"/>
              <p:nvPr/>
            </p:nvSpPr>
            <p:spPr>
              <a:xfrm>
                <a:off x="5725566" y="6771513"/>
                <a:ext cx="332105" cy="201295"/>
              </a:xfrm>
              <a:prstGeom prst="rect">
                <a:avLst/>
              </a:prstGeom>
            </p:spPr>
            <p:txBody>
              <a:bodyPr vert="horz" wrap="square" lIns="0" tIns="8890" rIns="0" bIns="0" rtlCol="0">
                <a:spAutoFit/>
              </a:bodyPr>
              <a:lstStyle/>
              <a:p>
                <a:pPr marL="92075" marR="5080" indent="-80010">
                  <a:lnSpc>
                    <a:spcPct val="106800"/>
                  </a:lnSpc>
                  <a:spcBef>
                    <a:spcPts val="70"/>
                  </a:spcBef>
                </a:pPr>
                <a:r>
                  <a:rPr sz="550" spc="-10" dirty="0">
                    <a:latin typeface="Arial MT"/>
                    <a:cs typeface="Arial MT"/>
                  </a:rPr>
                  <a:t>Burgundy</a:t>
                </a:r>
                <a:r>
                  <a:rPr sz="550" spc="500" dirty="0">
                    <a:latin typeface="Arial MT"/>
                    <a:cs typeface="Arial MT"/>
                  </a:rPr>
                  <a:t> </a:t>
                </a:r>
                <a:r>
                  <a:rPr sz="550" spc="-20" dirty="0">
                    <a:latin typeface="Arial MT"/>
                    <a:cs typeface="Arial MT"/>
                  </a:rPr>
                  <a:t>(BU)</a:t>
                </a:r>
                <a:endParaRPr sz="550">
                  <a:latin typeface="Arial MT"/>
                  <a:cs typeface="Arial MT"/>
                </a:endParaRPr>
              </a:p>
            </p:txBody>
          </p:sp>
          <p:pic>
            <p:nvPicPr>
              <p:cNvPr id="35" name="object 49"/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6369570" y="6615430"/>
                <a:ext cx="253999" cy="152400"/>
              </a:xfrm>
              <a:prstGeom prst="rect">
                <a:avLst/>
              </a:prstGeom>
            </p:spPr>
          </p:pic>
          <p:sp>
            <p:nvSpPr>
              <p:cNvPr id="36" name="object 50"/>
              <p:cNvSpPr txBox="1"/>
              <p:nvPr/>
            </p:nvSpPr>
            <p:spPr>
              <a:xfrm>
                <a:off x="6380327" y="6771513"/>
                <a:ext cx="232410" cy="201295"/>
              </a:xfrm>
              <a:prstGeom prst="rect">
                <a:avLst/>
              </a:prstGeom>
            </p:spPr>
            <p:txBody>
              <a:bodyPr vert="horz" wrap="square" lIns="0" tIns="8890" rIns="0" bIns="0" rtlCol="0">
                <a:spAutoFit/>
              </a:bodyPr>
              <a:lstStyle/>
              <a:p>
                <a:pPr marL="40005" marR="5080" indent="-27940">
                  <a:lnSpc>
                    <a:spcPct val="106800"/>
                  </a:lnSpc>
                  <a:spcBef>
                    <a:spcPts val="70"/>
                  </a:spcBef>
                </a:pPr>
                <a:r>
                  <a:rPr sz="550" spc="-10" dirty="0">
                    <a:latin typeface="Arial MT"/>
                    <a:cs typeface="Arial MT"/>
                  </a:rPr>
                  <a:t>Denim</a:t>
                </a:r>
                <a:r>
                  <a:rPr sz="550" spc="500" dirty="0">
                    <a:latin typeface="Arial MT"/>
                    <a:cs typeface="Arial MT"/>
                  </a:rPr>
                  <a:t> </a:t>
                </a:r>
                <a:r>
                  <a:rPr sz="550" spc="-20" dirty="0">
                    <a:latin typeface="Arial MT"/>
                    <a:cs typeface="Arial MT"/>
                  </a:rPr>
                  <a:t>(DN)</a:t>
                </a:r>
                <a:endParaRPr sz="550">
                  <a:latin typeface="Arial MT"/>
                  <a:cs typeface="Arial MT"/>
                </a:endParaRPr>
              </a:p>
            </p:txBody>
          </p:sp>
          <p:pic>
            <p:nvPicPr>
              <p:cNvPr id="37" name="object 51"/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6974344" y="6615430"/>
                <a:ext cx="254000" cy="152400"/>
              </a:xfrm>
              <a:prstGeom prst="rect">
                <a:avLst/>
              </a:prstGeom>
            </p:spPr>
          </p:pic>
          <p:sp>
            <p:nvSpPr>
              <p:cNvPr id="38" name="object 52"/>
              <p:cNvSpPr txBox="1"/>
              <p:nvPr/>
            </p:nvSpPr>
            <p:spPr>
              <a:xfrm>
                <a:off x="6877494" y="6771513"/>
                <a:ext cx="447675" cy="201295"/>
              </a:xfrm>
              <a:prstGeom prst="rect">
                <a:avLst/>
              </a:prstGeom>
            </p:spPr>
            <p:txBody>
              <a:bodyPr vert="horz" wrap="square" lIns="0" tIns="8890" rIns="0" bIns="0" rtlCol="0">
                <a:spAutoFit/>
              </a:bodyPr>
              <a:lstStyle/>
              <a:p>
                <a:pPr marL="149860" marR="5080" indent="-137795">
                  <a:lnSpc>
                    <a:spcPct val="106800"/>
                  </a:lnSpc>
                  <a:spcBef>
                    <a:spcPts val="70"/>
                  </a:spcBef>
                </a:pPr>
                <a:r>
                  <a:rPr sz="550" dirty="0">
                    <a:latin typeface="Arial MT"/>
                    <a:cs typeface="Arial MT"/>
                  </a:rPr>
                  <a:t>Forest</a:t>
                </a:r>
                <a:r>
                  <a:rPr sz="550" spc="45" dirty="0">
                    <a:latin typeface="Arial MT"/>
                    <a:cs typeface="Arial MT"/>
                  </a:rPr>
                  <a:t> </a:t>
                </a:r>
                <a:r>
                  <a:rPr sz="550" spc="-10" dirty="0">
                    <a:latin typeface="Arial MT"/>
                    <a:cs typeface="Arial MT"/>
                  </a:rPr>
                  <a:t>Green</a:t>
                </a:r>
                <a:r>
                  <a:rPr sz="550" spc="500" dirty="0">
                    <a:latin typeface="Arial MT"/>
                    <a:cs typeface="Arial MT"/>
                  </a:rPr>
                  <a:t> </a:t>
                </a:r>
                <a:r>
                  <a:rPr sz="550" spc="-20" dirty="0">
                    <a:latin typeface="Arial MT"/>
                    <a:cs typeface="Arial MT"/>
                  </a:rPr>
                  <a:t>(FG)</a:t>
                </a:r>
                <a:endParaRPr sz="550">
                  <a:latin typeface="Arial MT"/>
                  <a:cs typeface="Arial MT"/>
                </a:endParaRPr>
              </a:p>
            </p:txBody>
          </p:sp>
          <p:pic>
            <p:nvPicPr>
              <p:cNvPr id="39" name="object 53"/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321576" y="6985254"/>
                <a:ext cx="253999" cy="152400"/>
              </a:xfrm>
              <a:prstGeom prst="rect">
                <a:avLst/>
              </a:prstGeom>
            </p:spPr>
          </p:pic>
          <p:sp>
            <p:nvSpPr>
              <p:cNvPr id="40" name="object 54"/>
              <p:cNvSpPr txBox="1"/>
              <p:nvPr/>
            </p:nvSpPr>
            <p:spPr>
              <a:xfrm>
                <a:off x="298424" y="7141336"/>
                <a:ext cx="300355" cy="201295"/>
              </a:xfrm>
              <a:prstGeom prst="rect">
                <a:avLst/>
              </a:prstGeom>
            </p:spPr>
            <p:txBody>
              <a:bodyPr vert="horz" wrap="square" lIns="0" tIns="8255" rIns="0" bIns="0" rtlCol="0">
                <a:spAutoFit/>
              </a:bodyPr>
              <a:lstStyle/>
              <a:p>
                <a:pPr marL="76200" marR="5080" indent="-64135">
                  <a:lnSpc>
                    <a:spcPct val="107000"/>
                  </a:lnSpc>
                  <a:spcBef>
                    <a:spcPts val="65"/>
                  </a:spcBef>
                </a:pPr>
                <a:r>
                  <a:rPr sz="550" spc="-10" dirty="0">
                    <a:latin typeface="Arial MT"/>
                    <a:cs typeface="Arial MT"/>
                  </a:rPr>
                  <a:t>Graphite</a:t>
                </a:r>
                <a:r>
                  <a:rPr sz="550" spc="500" dirty="0">
                    <a:latin typeface="Arial MT"/>
                    <a:cs typeface="Arial MT"/>
                  </a:rPr>
                  <a:t> </a:t>
                </a:r>
                <a:r>
                  <a:rPr sz="550" spc="-20" dirty="0">
                    <a:latin typeface="Arial MT"/>
                    <a:cs typeface="Arial MT"/>
                  </a:rPr>
                  <a:t>(GF)</a:t>
                </a:r>
                <a:endParaRPr sz="550">
                  <a:latin typeface="Arial MT"/>
                  <a:cs typeface="Arial MT"/>
                </a:endParaRPr>
              </a:p>
            </p:txBody>
          </p:sp>
          <p:pic>
            <p:nvPicPr>
              <p:cNvPr id="41" name="object 55"/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926350" y="6985254"/>
                <a:ext cx="254000" cy="152400"/>
              </a:xfrm>
              <a:prstGeom prst="rect">
                <a:avLst/>
              </a:prstGeom>
            </p:spPr>
          </p:pic>
          <p:sp>
            <p:nvSpPr>
              <p:cNvPr id="42" name="object 56"/>
              <p:cNvSpPr txBox="1"/>
              <p:nvPr/>
            </p:nvSpPr>
            <p:spPr>
              <a:xfrm>
                <a:off x="815555" y="7141336"/>
                <a:ext cx="475615" cy="201295"/>
              </a:xfrm>
              <a:prstGeom prst="rect">
                <a:avLst/>
              </a:prstGeom>
            </p:spPr>
            <p:txBody>
              <a:bodyPr vert="horz" wrap="square" lIns="0" tIns="8255" rIns="0" bIns="0" rtlCol="0">
                <a:spAutoFit/>
              </a:bodyPr>
              <a:lstStyle/>
              <a:p>
                <a:pPr marL="155575" marR="5080" indent="-143510">
                  <a:lnSpc>
                    <a:spcPct val="107000"/>
                  </a:lnSpc>
                  <a:spcBef>
                    <a:spcPts val="65"/>
                  </a:spcBef>
                </a:pPr>
                <a:r>
                  <a:rPr sz="550" dirty="0">
                    <a:latin typeface="Arial MT"/>
                    <a:cs typeface="Arial MT"/>
                  </a:rPr>
                  <a:t>Grey</a:t>
                </a:r>
                <a:r>
                  <a:rPr sz="550" spc="20" dirty="0">
                    <a:latin typeface="Arial MT"/>
                    <a:cs typeface="Arial MT"/>
                  </a:rPr>
                  <a:t> </a:t>
                </a:r>
                <a:r>
                  <a:rPr sz="550" spc="-10" dirty="0">
                    <a:latin typeface="Arial MT"/>
                    <a:cs typeface="Arial MT"/>
                  </a:rPr>
                  <a:t>Melange</a:t>
                </a:r>
                <a:r>
                  <a:rPr sz="550" spc="500" dirty="0">
                    <a:latin typeface="Arial MT"/>
                    <a:cs typeface="Arial MT"/>
                  </a:rPr>
                  <a:t> </a:t>
                </a:r>
                <a:r>
                  <a:rPr sz="550" spc="-20" dirty="0">
                    <a:latin typeface="Arial MT"/>
                    <a:cs typeface="Arial MT"/>
                  </a:rPr>
                  <a:t>(GM)</a:t>
                </a:r>
                <a:endParaRPr sz="550">
                  <a:latin typeface="Arial MT"/>
                  <a:cs typeface="Arial MT"/>
                </a:endParaRPr>
              </a:p>
            </p:txBody>
          </p:sp>
          <p:pic>
            <p:nvPicPr>
              <p:cNvPr id="43" name="object 57"/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1531124" y="6985254"/>
                <a:ext cx="254000" cy="152400"/>
              </a:xfrm>
              <a:prstGeom prst="rect">
                <a:avLst/>
              </a:prstGeom>
            </p:spPr>
          </p:pic>
          <p:sp>
            <p:nvSpPr>
              <p:cNvPr id="44" name="object 58"/>
              <p:cNvSpPr txBox="1"/>
              <p:nvPr/>
            </p:nvSpPr>
            <p:spPr>
              <a:xfrm>
                <a:off x="1458188" y="7141336"/>
                <a:ext cx="400050" cy="201295"/>
              </a:xfrm>
              <a:prstGeom prst="rect">
                <a:avLst/>
              </a:prstGeom>
            </p:spPr>
            <p:txBody>
              <a:bodyPr vert="horz" wrap="square" lIns="0" tIns="8255" rIns="0" bIns="0" rtlCol="0">
                <a:spAutoFit/>
              </a:bodyPr>
              <a:lstStyle/>
              <a:p>
                <a:pPr marL="123825" marR="5080" indent="-111760">
                  <a:lnSpc>
                    <a:spcPct val="107000"/>
                  </a:lnSpc>
                  <a:spcBef>
                    <a:spcPts val="65"/>
                  </a:spcBef>
                </a:pPr>
                <a:r>
                  <a:rPr sz="550" dirty="0">
                    <a:latin typeface="Arial MT"/>
                    <a:cs typeface="Arial MT"/>
                  </a:rPr>
                  <a:t>Kelly</a:t>
                </a:r>
                <a:r>
                  <a:rPr sz="550" spc="20" dirty="0">
                    <a:latin typeface="Arial MT"/>
                    <a:cs typeface="Arial MT"/>
                  </a:rPr>
                  <a:t> </a:t>
                </a:r>
                <a:r>
                  <a:rPr sz="550" spc="-10" dirty="0">
                    <a:latin typeface="Arial MT"/>
                    <a:cs typeface="Arial MT"/>
                  </a:rPr>
                  <a:t>Green</a:t>
                </a:r>
                <a:r>
                  <a:rPr sz="550" spc="500" dirty="0">
                    <a:latin typeface="Arial MT"/>
                    <a:cs typeface="Arial MT"/>
                  </a:rPr>
                  <a:t> </a:t>
                </a:r>
                <a:r>
                  <a:rPr sz="550" spc="-20" dirty="0">
                    <a:latin typeface="Arial MT"/>
                    <a:cs typeface="Arial MT"/>
                  </a:rPr>
                  <a:t>(KG)</a:t>
                </a:r>
                <a:endParaRPr sz="550">
                  <a:latin typeface="Arial MT"/>
                  <a:cs typeface="Arial MT"/>
                </a:endParaRPr>
              </a:p>
            </p:txBody>
          </p:sp>
          <p:pic>
            <p:nvPicPr>
              <p:cNvPr id="45" name="object 59"/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2135898" y="6985254"/>
                <a:ext cx="254000" cy="152400"/>
              </a:xfrm>
              <a:prstGeom prst="rect">
                <a:avLst/>
              </a:prstGeom>
            </p:spPr>
          </p:pic>
          <p:sp>
            <p:nvSpPr>
              <p:cNvPr id="46" name="object 60"/>
              <p:cNvSpPr txBox="1"/>
              <p:nvPr/>
            </p:nvSpPr>
            <p:spPr>
              <a:xfrm>
                <a:off x="2160562" y="7141336"/>
                <a:ext cx="205104" cy="201295"/>
              </a:xfrm>
              <a:prstGeom prst="rect">
                <a:avLst/>
              </a:prstGeom>
            </p:spPr>
            <p:txBody>
              <a:bodyPr vert="horz" wrap="square" lIns="0" tIns="8255" rIns="0" bIns="0" rtlCol="0">
                <a:spAutoFit/>
              </a:bodyPr>
              <a:lstStyle/>
              <a:p>
                <a:pPr marL="28575" marR="5080" indent="-16510">
                  <a:lnSpc>
                    <a:spcPct val="107000"/>
                  </a:lnSpc>
                  <a:spcBef>
                    <a:spcPts val="65"/>
                  </a:spcBef>
                </a:pPr>
                <a:r>
                  <a:rPr sz="550" spc="-10" dirty="0">
                    <a:latin typeface="Arial MT"/>
                    <a:cs typeface="Arial MT"/>
                  </a:rPr>
                  <a:t>Khaki</a:t>
                </a:r>
                <a:r>
                  <a:rPr sz="550" spc="500" dirty="0">
                    <a:latin typeface="Arial MT"/>
                    <a:cs typeface="Arial MT"/>
                  </a:rPr>
                  <a:t> </a:t>
                </a:r>
                <a:r>
                  <a:rPr sz="550" spc="-20" dirty="0">
                    <a:latin typeface="Arial MT"/>
                    <a:cs typeface="Arial MT"/>
                  </a:rPr>
                  <a:t>(KH)</a:t>
                </a:r>
                <a:endParaRPr sz="550">
                  <a:latin typeface="Arial MT"/>
                  <a:cs typeface="Arial MT"/>
                </a:endParaRPr>
              </a:p>
            </p:txBody>
          </p:sp>
          <p:pic>
            <p:nvPicPr>
              <p:cNvPr id="47" name="object 61"/>
              <p:cNvPicPr/>
              <p:nvPr/>
            </p:nvPicPr>
            <p:blipFill>
              <a:blip r:embed="rId20" cstate="print"/>
              <a:stretch>
                <a:fillRect/>
              </a:stretch>
            </p:blipFill>
            <p:spPr>
              <a:xfrm>
                <a:off x="2740672" y="6985254"/>
                <a:ext cx="254000" cy="152400"/>
              </a:xfrm>
              <a:prstGeom prst="rect">
                <a:avLst/>
              </a:prstGeom>
            </p:spPr>
          </p:pic>
          <p:sp>
            <p:nvSpPr>
              <p:cNvPr id="48" name="object 62"/>
              <p:cNvSpPr txBox="1"/>
              <p:nvPr/>
            </p:nvSpPr>
            <p:spPr>
              <a:xfrm>
                <a:off x="2705544" y="7141336"/>
                <a:ext cx="324485" cy="201295"/>
              </a:xfrm>
              <a:prstGeom prst="rect">
                <a:avLst/>
              </a:prstGeom>
            </p:spPr>
            <p:txBody>
              <a:bodyPr vert="horz" wrap="square" lIns="0" tIns="8255" rIns="0" bIns="0" rtlCol="0">
                <a:spAutoFit/>
              </a:bodyPr>
              <a:lstStyle/>
              <a:p>
                <a:pPr marL="93980" marR="5080" indent="-81915">
                  <a:lnSpc>
                    <a:spcPct val="107000"/>
                  </a:lnSpc>
                  <a:spcBef>
                    <a:spcPts val="65"/>
                  </a:spcBef>
                </a:pPr>
                <a:r>
                  <a:rPr sz="550" spc="-10" dirty="0">
                    <a:latin typeface="Arial MT"/>
                    <a:cs typeface="Arial MT"/>
                  </a:rPr>
                  <a:t>Lavender</a:t>
                </a:r>
                <a:r>
                  <a:rPr sz="550" spc="500" dirty="0">
                    <a:latin typeface="Arial MT"/>
                    <a:cs typeface="Arial MT"/>
                  </a:rPr>
                  <a:t> </a:t>
                </a:r>
                <a:r>
                  <a:rPr sz="550" spc="-20" dirty="0">
                    <a:latin typeface="Arial MT"/>
                    <a:cs typeface="Arial MT"/>
                  </a:rPr>
                  <a:t>(LV)</a:t>
                </a:r>
                <a:endParaRPr sz="550">
                  <a:latin typeface="Arial MT"/>
                  <a:cs typeface="Arial MT"/>
                </a:endParaRPr>
              </a:p>
            </p:txBody>
          </p:sp>
          <p:pic>
            <p:nvPicPr>
              <p:cNvPr id="49" name="object 63"/>
              <p:cNvPicPr/>
              <p:nvPr/>
            </p:nvPicPr>
            <p:blipFill>
              <a:blip r:embed="rId21" cstate="print"/>
              <a:stretch>
                <a:fillRect/>
              </a:stretch>
            </p:blipFill>
            <p:spPr>
              <a:xfrm>
                <a:off x="3345573" y="6985254"/>
                <a:ext cx="254000" cy="152400"/>
              </a:xfrm>
              <a:prstGeom prst="rect">
                <a:avLst/>
              </a:prstGeom>
            </p:spPr>
          </p:pic>
          <p:sp>
            <p:nvSpPr>
              <p:cNvPr id="50" name="object 64"/>
              <p:cNvSpPr txBox="1"/>
              <p:nvPr/>
            </p:nvSpPr>
            <p:spPr>
              <a:xfrm>
                <a:off x="3340341" y="7141336"/>
                <a:ext cx="264795" cy="201295"/>
              </a:xfrm>
              <a:prstGeom prst="rect">
                <a:avLst/>
              </a:prstGeom>
            </p:spPr>
            <p:txBody>
              <a:bodyPr vert="horz" wrap="square" lIns="0" tIns="8255" rIns="0" bIns="0" rtlCol="0">
                <a:spAutoFit/>
              </a:bodyPr>
              <a:lstStyle/>
              <a:p>
                <a:pPr marL="53975" marR="5080" indent="-41910">
                  <a:lnSpc>
                    <a:spcPct val="107000"/>
                  </a:lnSpc>
                  <a:spcBef>
                    <a:spcPts val="65"/>
                  </a:spcBef>
                </a:pPr>
                <a:r>
                  <a:rPr sz="550" spc="-10" dirty="0">
                    <a:latin typeface="Arial MT"/>
                    <a:cs typeface="Arial MT"/>
                  </a:rPr>
                  <a:t>Orange</a:t>
                </a:r>
                <a:r>
                  <a:rPr sz="550" spc="500" dirty="0">
                    <a:latin typeface="Arial MT"/>
                    <a:cs typeface="Arial MT"/>
                  </a:rPr>
                  <a:t> </a:t>
                </a:r>
                <a:r>
                  <a:rPr sz="550" spc="-20" dirty="0">
                    <a:latin typeface="Arial MT"/>
                    <a:cs typeface="Arial MT"/>
                  </a:rPr>
                  <a:t>(OR)</a:t>
                </a:r>
                <a:endParaRPr sz="550">
                  <a:latin typeface="Arial MT"/>
                  <a:cs typeface="Arial MT"/>
                </a:endParaRPr>
              </a:p>
            </p:txBody>
          </p:sp>
          <p:pic>
            <p:nvPicPr>
              <p:cNvPr id="51" name="object 65"/>
              <p:cNvPicPr/>
              <p:nvPr/>
            </p:nvPicPr>
            <p:blipFill>
              <a:blip r:embed="rId22" cstate="print"/>
              <a:stretch>
                <a:fillRect/>
              </a:stretch>
            </p:blipFill>
            <p:spPr>
              <a:xfrm>
                <a:off x="3950347" y="6985254"/>
                <a:ext cx="254000" cy="152400"/>
              </a:xfrm>
              <a:prstGeom prst="rect">
                <a:avLst/>
              </a:prstGeom>
            </p:spPr>
          </p:pic>
          <p:sp>
            <p:nvSpPr>
              <p:cNvPr id="52" name="object 66"/>
              <p:cNvSpPr txBox="1"/>
              <p:nvPr/>
            </p:nvSpPr>
            <p:spPr>
              <a:xfrm>
                <a:off x="3992969" y="7141336"/>
                <a:ext cx="168910" cy="201295"/>
              </a:xfrm>
              <a:prstGeom prst="rect">
                <a:avLst/>
              </a:prstGeom>
            </p:spPr>
            <p:txBody>
              <a:bodyPr vert="horz" wrap="square" lIns="0" tIns="8255" rIns="0" bIns="0" rtlCol="0">
                <a:spAutoFit/>
              </a:bodyPr>
              <a:lstStyle/>
              <a:p>
                <a:pPr marL="12700" marR="5080" indent="1905">
                  <a:lnSpc>
                    <a:spcPct val="107000"/>
                  </a:lnSpc>
                  <a:spcBef>
                    <a:spcPts val="65"/>
                  </a:spcBef>
                </a:pPr>
                <a:r>
                  <a:rPr sz="550" spc="-20" dirty="0">
                    <a:latin typeface="Arial MT"/>
                    <a:cs typeface="Arial MT"/>
                  </a:rPr>
                  <a:t>Pink</a:t>
                </a:r>
                <a:r>
                  <a:rPr sz="550" spc="500" dirty="0">
                    <a:latin typeface="Arial MT"/>
                    <a:cs typeface="Arial MT"/>
                  </a:rPr>
                  <a:t> </a:t>
                </a:r>
                <a:r>
                  <a:rPr sz="550" spc="-20" dirty="0">
                    <a:latin typeface="Arial MT"/>
                    <a:cs typeface="Arial MT"/>
                  </a:rPr>
                  <a:t>(PK)</a:t>
                </a:r>
                <a:endParaRPr sz="550">
                  <a:latin typeface="Arial MT"/>
                  <a:cs typeface="Arial MT"/>
                </a:endParaRPr>
              </a:p>
            </p:txBody>
          </p:sp>
          <p:pic>
            <p:nvPicPr>
              <p:cNvPr id="53" name="object 67"/>
              <p:cNvPicPr/>
              <p:nvPr/>
            </p:nvPicPr>
            <p:blipFill>
              <a:blip r:embed="rId23" cstate="print"/>
              <a:stretch>
                <a:fillRect/>
              </a:stretch>
            </p:blipFill>
            <p:spPr>
              <a:xfrm>
                <a:off x="4555121" y="6985254"/>
                <a:ext cx="254000" cy="152400"/>
              </a:xfrm>
              <a:prstGeom prst="rect">
                <a:avLst/>
              </a:prstGeom>
            </p:spPr>
          </p:pic>
          <p:sp>
            <p:nvSpPr>
              <p:cNvPr id="54" name="object 68"/>
              <p:cNvSpPr txBox="1"/>
              <p:nvPr/>
            </p:nvSpPr>
            <p:spPr>
              <a:xfrm>
                <a:off x="4565840" y="7141336"/>
                <a:ext cx="233045" cy="201295"/>
              </a:xfrm>
              <a:prstGeom prst="rect">
                <a:avLst/>
              </a:prstGeom>
            </p:spPr>
            <p:txBody>
              <a:bodyPr vert="horz" wrap="square" lIns="0" tIns="8255" rIns="0" bIns="0" rtlCol="0">
                <a:spAutoFit/>
              </a:bodyPr>
              <a:lstStyle/>
              <a:p>
                <a:pPr marL="42545" marR="5080" indent="-30480">
                  <a:lnSpc>
                    <a:spcPct val="107000"/>
                  </a:lnSpc>
                  <a:spcBef>
                    <a:spcPts val="65"/>
                  </a:spcBef>
                </a:pPr>
                <a:r>
                  <a:rPr sz="550" spc="-10" dirty="0">
                    <a:latin typeface="Arial MT"/>
                    <a:cs typeface="Arial MT"/>
                  </a:rPr>
                  <a:t>Purple</a:t>
                </a:r>
                <a:r>
                  <a:rPr sz="550" spc="500" dirty="0">
                    <a:latin typeface="Arial MT"/>
                    <a:cs typeface="Arial MT"/>
                  </a:rPr>
                  <a:t> </a:t>
                </a:r>
                <a:r>
                  <a:rPr sz="550" spc="-20" dirty="0">
                    <a:latin typeface="Arial MT"/>
                    <a:cs typeface="Arial MT"/>
                  </a:rPr>
                  <a:t>(PU)</a:t>
                </a:r>
                <a:endParaRPr sz="550">
                  <a:latin typeface="Arial MT"/>
                  <a:cs typeface="Arial MT"/>
                </a:endParaRPr>
              </a:p>
            </p:txBody>
          </p:sp>
          <p:pic>
            <p:nvPicPr>
              <p:cNvPr id="55" name="object 69"/>
              <p:cNvPicPr/>
              <p:nvPr/>
            </p:nvPicPr>
            <p:blipFill>
              <a:blip r:embed="rId24" cstate="print"/>
              <a:stretch>
                <a:fillRect/>
              </a:stretch>
            </p:blipFill>
            <p:spPr>
              <a:xfrm>
                <a:off x="5159895" y="6985254"/>
                <a:ext cx="254000" cy="152400"/>
              </a:xfrm>
              <a:prstGeom prst="rect">
                <a:avLst/>
              </a:prstGeom>
            </p:spPr>
          </p:pic>
          <p:sp>
            <p:nvSpPr>
              <p:cNvPr id="56" name="object 70"/>
              <p:cNvSpPr txBox="1"/>
              <p:nvPr/>
            </p:nvSpPr>
            <p:spPr>
              <a:xfrm>
                <a:off x="5190502" y="7141336"/>
                <a:ext cx="193040" cy="201295"/>
              </a:xfrm>
              <a:prstGeom prst="rect">
                <a:avLst/>
              </a:prstGeom>
            </p:spPr>
            <p:txBody>
              <a:bodyPr vert="horz" wrap="square" lIns="0" tIns="8255" rIns="0" bIns="0" rtlCol="0">
                <a:spAutoFit/>
              </a:bodyPr>
              <a:lstStyle/>
              <a:p>
                <a:pPr marL="24130" marR="5080" indent="-12065">
                  <a:lnSpc>
                    <a:spcPct val="107000"/>
                  </a:lnSpc>
                  <a:spcBef>
                    <a:spcPts val="65"/>
                  </a:spcBef>
                </a:pPr>
                <a:r>
                  <a:rPr sz="550" spc="-20" dirty="0">
                    <a:latin typeface="Arial MT"/>
                    <a:cs typeface="Arial MT"/>
                  </a:rPr>
                  <a:t>Sand</a:t>
                </a:r>
                <a:r>
                  <a:rPr sz="550" spc="500" dirty="0">
                    <a:latin typeface="Arial MT"/>
                    <a:cs typeface="Arial MT"/>
                  </a:rPr>
                  <a:t> </a:t>
                </a:r>
                <a:r>
                  <a:rPr sz="550" spc="-20" dirty="0">
                    <a:latin typeface="Arial MT"/>
                    <a:cs typeface="Arial MT"/>
                  </a:rPr>
                  <a:t>(SA)</a:t>
                </a:r>
                <a:endParaRPr sz="550">
                  <a:latin typeface="Arial MT"/>
                  <a:cs typeface="Arial MT"/>
                </a:endParaRPr>
              </a:p>
            </p:txBody>
          </p:sp>
          <p:pic>
            <p:nvPicPr>
              <p:cNvPr id="57" name="object 71"/>
              <p:cNvPicPr/>
              <p:nvPr/>
            </p:nvPicPr>
            <p:blipFill>
              <a:blip r:embed="rId25" cstate="print"/>
              <a:stretch>
                <a:fillRect/>
              </a:stretch>
            </p:blipFill>
            <p:spPr>
              <a:xfrm>
                <a:off x="5764669" y="6985254"/>
                <a:ext cx="254000" cy="152400"/>
              </a:xfrm>
              <a:prstGeom prst="rect">
                <a:avLst/>
              </a:prstGeom>
            </p:spPr>
          </p:pic>
          <p:sp>
            <p:nvSpPr>
              <p:cNvPr id="58" name="object 72"/>
              <p:cNvSpPr txBox="1"/>
              <p:nvPr/>
            </p:nvSpPr>
            <p:spPr>
              <a:xfrm>
                <a:off x="5737542" y="7141336"/>
                <a:ext cx="308610" cy="201295"/>
              </a:xfrm>
              <a:prstGeom prst="rect">
                <a:avLst/>
              </a:prstGeom>
            </p:spPr>
            <p:txBody>
              <a:bodyPr vert="horz" wrap="square" lIns="0" tIns="8255" rIns="0" bIns="0" rtlCol="0">
                <a:spAutoFit/>
              </a:bodyPr>
              <a:lstStyle/>
              <a:p>
                <a:pPr marL="81915" marR="5080" indent="-69850">
                  <a:lnSpc>
                    <a:spcPct val="107000"/>
                  </a:lnSpc>
                  <a:spcBef>
                    <a:spcPts val="65"/>
                  </a:spcBef>
                </a:pPr>
                <a:r>
                  <a:rPr sz="550" dirty="0">
                    <a:latin typeface="Arial MT"/>
                    <a:cs typeface="Arial MT"/>
                  </a:rPr>
                  <a:t>Sky</a:t>
                </a:r>
                <a:r>
                  <a:rPr sz="550" spc="25" dirty="0">
                    <a:latin typeface="Arial MT"/>
                    <a:cs typeface="Arial MT"/>
                  </a:rPr>
                  <a:t> </a:t>
                </a:r>
                <a:r>
                  <a:rPr sz="550" spc="-20" dirty="0">
                    <a:latin typeface="Arial MT"/>
                    <a:cs typeface="Arial MT"/>
                  </a:rPr>
                  <a:t>Blue</a:t>
                </a:r>
                <a:r>
                  <a:rPr sz="550" spc="500" dirty="0">
                    <a:latin typeface="Arial MT"/>
                    <a:cs typeface="Arial MT"/>
                  </a:rPr>
                  <a:t> </a:t>
                </a:r>
                <a:r>
                  <a:rPr sz="550" spc="-20" dirty="0">
                    <a:latin typeface="Arial MT"/>
                    <a:cs typeface="Arial MT"/>
                  </a:rPr>
                  <a:t>(SK)</a:t>
                </a:r>
                <a:endParaRPr sz="550">
                  <a:latin typeface="Arial MT"/>
                  <a:cs typeface="Arial MT"/>
                </a:endParaRPr>
              </a:p>
            </p:txBody>
          </p:sp>
          <p:pic>
            <p:nvPicPr>
              <p:cNvPr id="59" name="object 73"/>
              <p:cNvPicPr/>
              <p:nvPr/>
            </p:nvPicPr>
            <p:blipFill>
              <a:blip r:embed="rId26" cstate="print"/>
              <a:stretch>
                <a:fillRect/>
              </a:stretch>
            </p:blipFill>
            <p:spPr>
              <a:xfrm>
                <a:off x="6369570" y="6985254"/>
                <a:ext cx="253999" cy="152400"/>
              </a:xfrm>
              <a:prstGeom prst="rect">
                <a:avLst/>
              </a:prstGeom>
            </p:spPr>
          </p:pic>
          <p:sp>
            <p:nvSpPr>
              <p:cNvPr id="60" name="object 74"/>
              <p:cNvSpPr txBox="1"/>
              <p:nvPr/>
            </p:nvSpPr>
            <p:spPr>
              <a:xfrm>
                <a:off x="6408178" y="7141336"/>
                <a:ext cx="177165" cy="201295"/>
              </a:xfrm>
              <a:prstGeom prst="rect">
                <a:avLst/>
              </a:prstGeom>
            </p:spPr>
            <p:txBody>
              <a:bodyPr vert="horz" wrap="square" lIns="0" tIns="8255" rIns="0" bIns="0" rtlCol="0">
                <a:spAutoFit/>
              </a:bodyPr>
              <a:lstStyle/>
              <a:p>
                <a:pPr marL="16510" marR="5080" indent="-4445">
                  <a:lnSpc>
                    <a:spcPct val="107000"/>
                  </a:lnSpc>
                  <a:spcBef>
                    <a:spcPts val="65"/>
                  </a:spcBef>
                </a:pPr>
                <a:r>
                  <a:rPr sz="550" spc="-20" dirty="0">
                    <a:latin typeface="Arial MT"/>
                    <a:cs typeface="Arial MT"/>
                  </a:rPr>
                  <a:t>Gold</a:t>
                </a:r>
                <a:r>
                  <a:rPr sz="550" spc="500" dirty="0">
                    <a:latin typeface="Arial MT"/>
                    <a:cs typeface="Arial MT"/>
                  </a:rPr>
                  <a:t> </a:t>
                </a:r>
                <a:r>
                  <a:rPr sz="550" spc="-20" dirty="0">
                    <a:latin typeface="Arial MT"/>
                    <a:cs typeface="Arial MT"/>
                  </a:rPr>
                  <a:t>(SY)</a:t>
                </a:r>
                <a:endParaRPr sz="550">
                  <a:latin typeface="Arial MT"/>
                  <a:cs typeface="Arial MT"/>
                </a:endParaRPr>
              </a:p>
            </p:txBody>
          </p:sp>
          <p:pic>
            <p:nvPicPr>
              <p:cNvPr id="61" name="object 75"/>
              <p:cNvPicPr/>
              <p:nvPr/>
            </p:nvPicPr>
            <p:blipFill>
              <a:blip r:embed="rId27" cstate="print"/>
              <a:stretch>
                <a:fillRect/>
              </a:stretch>
            </p:blipFill>
            <p:spPr>
              <a:xfrm>
                <a:off x="6974344" y="6985254"/>
                <a:ext cx="254000" cy="152400"/>
              </a:xfrm>
              <a:prstGeom prst="rect">
                <a:avLst/>
              </a:prstGeom>
            </p:spPr>
          </p:pic>
          <p:sp>
            <p:nvSpPr>
              <p:cNvPr id="62" name="object 76"/>
              <p:cNvSpPr txBox="1"/>
              <p:nvPr/>
            </p:nvSpPr>
            <p:spPr>
              <a:xfrm>
                <a:off x="6911365" y="7141336"/>
                <a:ext cx="379730" cy="201295"/>
              </a:xfrm>
              <a:prstGeom prst="rect">
                <a:avLst/>
              </a:prstGeom>
            </p:spPr>
            <p:txBody>
              <a:bodyPr vert="horz" wrap="square" lIns="0" tIns="8255" rIns="0" bIns="0" rtlCol="0">
                <a:spAutoFit/>
              </a:bodyPr>
              <a:lstStyle/>
              <a:p>
                <a:pPr marL="107950" marR="5080" indent="-95885">
                  <a:lnSpc>
                    <a:spcPct val="107000"/>
                  </a:lnSpc>
                  <a:spcBef>
                    <a:spcPts val="65"/>
                  </a:spcBef>
                </a:pPr>
                <a:r>
                  <a:rPr sz="550" dirty="0">
                    <a:latin typeface="Arial MT"/>
                    <a:cs typeface="Arial MT"/>
                  </a:rPr>
                  <a:t>Mint</a:t>
                </a:r>
                <a:r>
                  <a:rPr sz="550" spc="20" dirty="0">
                    <a:latin typeface="Arial MT"/>
                    <a:cs typeface="Arial MT"/>
                  </a:rPr>
                  <a:t> </a:t>
                </a:r>
                <a:r>
                  <a:rPr sz="550" spc="-10" dirty="0">
                    <a:latin typeface="Arial MT"/>
                    <a:cs typeface="Arial MT"/>
                  </a:rPr>
                  <a:t>Green</a:t>
                </a:r>
                <a:r>
                  <a:rPr sz="550" spc="500" dirty="0">
                    <a:latin typeface="Arial MT"/>
                    <a:cs typeface="Arial MT"/>
                  </a:rPr>
                  <a:t> </a:t>
                </a:r>
                <a:r>
                  <a:rPr sz="550" spc="-20" dirty="0">
                    <a:latin typeface="Arial MT"/>
                    <a:cs typeface="Arial MT"/>
                  </a:rPr>
                  <a:t>(MG)</a:t>
                </a:r>
                <a:endParaRPr sz="550">
                  <a:latin typeface="Arial MT"/>
                  <a:cs typeface="Arial MT"/>
                </a:endParaRPr>
              </a:p>
            </p:txBody>
          </p:sp>
          <p:pic>
            <p:nvPicPr>
              <p:cNvPr id="63" name="object 77"/>
              <p:cNvPicPr/>
              <p:nvPr/>
            </p:nvPicPr>
            <p:blipFill>
              <a:blip r:embed="rId28" cstate="print"/>
              <a:stretch>
                <a:fillRect/>
              </a:stretch>
            </p:blipFill>
            <p:spPr>
              <a:xfrm>
                <a:off x="321576" y="7355078"/>
                <a:ext cx="253999" cy="152399"/>
              </a:xfrm>
              <a:prstGeom prst="rect">
                <a:avLst/>
              </a:prstGeom>
            </p:spPr>
          </p:pic>
          <p:sp>
            <p:nvSpPr>
              <p:cNvPr id="64" name="object 78"/>
              <p:cNvSpPr txBox="1"/>
              <p:nvPr/>
            </p:nvSpPr>
            <p:spPr>
              <a:xfrm>
                <a:off x="292468" y="7511160"/>
                <a:ext cx="312420" cy="201295"/>
              </a:xfrm>
              <a:prstGeom prst="rect">
                <a:avLst/>
              </a:prstGeom>
            </p:spPr>
            <p:txBody>
              <a:bodyPr vert="horz" wrap="square" lIns="0" tIns="8255" rIns="0" bIns="0" rtlCol="0">
                <a:spAutoFit/>
              </a:bodyPr>
              <a:lstStyle/>
              <a:p>
                <a:pPr marL="53975" marR="5080" indent="-41910">
                  <a:lnSpc>
                    <a:spcPct val="107000"/>
                  </a:lnSpc>
                  <a:spcBef>
                    <a:spcPts val="65"/>
                  </a:spcBef>
                </a:pPr>
                <a:r>
                  <a:rPr sz="550" spc="-10" dirty="0">
                    <a:latin typeface="Arial MT"/>
                    <a:cs typeface="Arial MT"/>
                  </a:rPr>
                  <a:t>Charcoal</a:t>
                </a:r>
                <a:r>
                  <a:rPr sz="550" spc="500" dirty="0">
                    <a:latin typeface="Arial MT"/>
                    <a:cs typeface="Arial MT"/>
                  </a:rPr>
                  <a:t> </a:t>
                </a:r>
                <a:r>
                  <a:rPr sz="550" spc="-10" dirty="0">
                    <a:latin typeface="Arial MT"/>
                    <a:cs typeface="Arial MT"/>
                  </a:rPr>
                  <a:t>(CHC)</a:t>
                </a:r>
                <a:endParaRPr sz="550">
                  <a:latin typeface="Arial MT"/>
                  <a:cs typeface="Arial MT"/>
                </a:endParaRPr>
              </a:p>
            </p:txBody>
          </p:sp>
          <p:pic>
            <p:nvPicPr>
              <p:cNvPr id="65" name="object 79"/>
              <p:cNvPicPr/>
              <p:nvPr/>
            </p:nvPicPr>
            <p:blipFill>
              <a:blip r:embed="rId29" cstate="print"/>
              <a:stretch>
                <a:fillRect/>
              </a:stretch>
            </p:blipFill>
            <p:spPr>
              <a:xfrm>
                <a:off x="926350" y="7355078"/>
                <a:ext cx="254000" cy="152399"/>
              </a:xfrm>
              <a:prstGeom prst="rect">
                <a:avLst/>
              </a:prstGeom>
            </p:spPr>
          </p:pic>
          <p:sp>
            <p:nvSpPr>
              <p:cNvPr id="66" name="object 80"/>
              <p:cNvSpPr txBox="1"/>
              <p:nvPr/>
            </p:nvSpPr>
            <p:spPr>
              <a:xfrm>
                <a:off x="949007" y="7511160"/>
                <a:ext cx="208915" cy="201295"/>
              </a:xfrm>
              <a:prstGeom prst="rect">
                <a:avLst/>
              </a:prstGeom>
            </p:spPr>
            <p:txBody>
              <a:bodyPr vert="horz" wrap="square" lIns="0" tIns="8255" rIns="0" bIns="0" rtlCol="0">
                <a:spAutoFit/>
              </a:bodyPr>
              <a:lstStyle/>
              <a:p>
                <a:pPr marL="32384" marR="5080" indent="-20320">
                  <a:lnSpc>
                    <a:spcPct val="107000"/>
                  </a:lnSpc>
                  <a:spcBef>
                    <a:spcPts val="65"/>
                  </a:spcBef>
                </a:pPr>
                <a:r>
                  <a:rPr sz="550" spc="-10" dirty="0">
                    <a:latin typeface="Arial MT"/>
                    <a:cs typeface="Arial MT"/>
                  </a:rPr>
                  <a:t>Apple</a:t>
                </a:r>
                <a:r>
                  <a:rPr sz="550" spc="500" dirty="0">
                    <a:latin typeface="Arial MT"/>
                    <a:cs typeface="Arial MT"/>
                  </a:rPr>
                  <a:t> </a:t>
                </a:r>
                <a:r>
                  <a:rPr sz="550" spc="-20" dirty="0">
                    <a:latin typeface="Arial MT"/>
                    <a:cs typeface="Arial MT"/>
                  </a:rPr>
                  <a:t>(AP)</a:t>
                </a:r>
                <a:endParaRPr sz="550">
                  <a:latin typeface="Arial MT"/>
                  <a:cs typeface="Arial MT"/>
                </a:endParaRPr>
              </a:p>
            </p:txBody>
          </p:sp>
          <p:pic>
            <p:nvPicPr>
              <p:cNvPr id="67" name="object 81"/>
              <p:cNvPicPr/>
              <p:nvPr/>
            </p:nvPicPr>
            <p:blipFill>
              <a:blip r:embed="rId30" cstate="print"/>
              <a:stretch>
                <a:fillRect/>
              </a:stretch>
            </p:blipFill>
            <p:spPr>
              <a:xfrm>
                <a:off x="1531124" y="7355078"/>
                <a:ext cx="254000" cy="152399"/>
              </a:xfrm>
              <a:prstGeom prst="rect">
                <a:avLst/>
              </a:prstGeom>
            </p:spPr>
          </p:pic>
          <p:sp>
            <p:nvSpPr>
              <p:cNvPr id="68" name="object 82"/>
              <p:cNvSpPr txBox="1"/>
              <p:nvPr/>
            </p:nvSpPr>
            <p:spPr>
              <a:xfrm>
                <a:off x="1482128" y="7511160"/>
                <a:ext cx="351790" cy="290830"/>
              </a:xfrm>
              <a:prstGeom prst="rect">
                <a:avLst/>
              </a:prstGeom>
            </p:spPr>
            <p:txBody>
              <a:bodyPr vert="horz" wrap="square" lIns="0" tIns="8255" rIns="0" bIns="0" rtlCol="0">
                <a:spAutoFit/>
              </a:bodyPr>
              <a:lstStyle/>
              <a:p>
                <a:pPr marL="12700" marR="5080" algn="ctr">
                  <a:lnSpc>
                    <a:spcPct val="106900"/>
                  </a:lnSpc>
                  <a:spcBef>
                    <a:spcPts val="65"/>
                  </a:spcBef>
                </a:pPr>
                <a:r>
                  <a:rPr sz="550" dirty="0">
                    <a:latin typeface="Arial MT"/>
                    <a:cs typeface="Arial MT"/>
                  </a:rPr>
                  <a:t>Dark</a:t>
                </a:r>
                <a:r>
                  <a:rPr sz="550" spc="20" dirty="0">
                    <a:latin typeface="Arial MT"/>
                    <a:cs typeface="Arial MT"/>
                  </a:rPr>
                  <a:t> </a:t>
                </a:r>
                <a:r>
                  <a:rPr sz="550" spc="-20" dirty="0">
                    <a:latin typeface="Arial MT"/>
                    <a:cs typeface="Arial MT"/>
                  </a:rPr>
                  <a:t>Grey</a:t>
                </a:r>
                <a:r>
                  <a:rPr sz="550" spc="500" dirty="0">
                    <a:latin typeface="Arial MT"/>
                    <a:cs typeface="Arial MT"/>
                  </a:rPr>
                  <a:t> </a:t>
                </a:r>
                <a:r>
                  <a:rPr sz="550" spc="-10" dirty="0">
                    <a:latin typeface="Arial MT"/>
                    <a:cs typeface="Arial MT"/>
                  </a:rPr>
                  <a:t>Melange</a:t>
                </a:r>
                <a:r>
                  <a:rPr sz="550" spc="500" dirty="0">
                    <a:latin typeface="Arial MT"/>
                    <a:cs typeface="Arial MT"/>
                  </a:rPr>
                  <a:t> </a:t>
                </a:r>
                <a:r>
                  <a:rPr sz="550" spc="-10" dirty="0">
                    <a:latin typeface="Arial MT"/>
                    <a:cs typeface="Arial MT"/>
                  </a:rPr>
                  <a:t>(DGM)</a:t>
                </a:r>
                <a:endParaRPr sz="550">
                  <a:latin typeface="Arial MT"/>
                  <a:cs typeface="Arial MT"/>
                </a:endParaRPr>
              </a:p>
            </p:txBody>
          </p:sp>
          <p:pic>
            <p:nvPicPr>
              <p:cNvPr id="69" name="object 83"/>
              <p:cNvPicPr/>
              <p:nvPr/>
            </p:nvPicPr>
            <p:blipFill>
              <a:blip r:embed="rId31" cstate="print"/>
              <a:stretch>
                <a:fillRect/>
              </a:stretch>
            </p:blipFill>
            <p:spPr>
              <a:xfrm>
                <a:off x="2135898" y="7355078"/>
                <a:ext cx="254000" cy="152399"/>
              </a:xfrm>
              <a:prstGeom prst="rect">
                <a:avLst/>
              </a:prstGeom>
            </p:spPr>
          </p:pic>
          <p:sp>
            <p:nvSpPr>
              <p:cNvPr id="70" name="object 84"/>
              <p:cNvSpPr txBox="1"/>
              <p:nvPr/>
            </p:nvSpPr>
            <p:spPr>
              <a:xfrm>
                <a:off x="2037079" y="7511160"/>
                <a:ext cx="451484" cy="201295"/>
              </a:xfrm>
              <a:prstGeom prst="rect">
                <a:avLst/>
              </a:prstGeom>
            </p:spPr>
            <p:txBody>
              <a:bodyPr vert="horz" wrap="square" lIns="0" tIns="8255" rIns="0" bIns="0" rtlCol="0">
                <a:spAutoFit/>
              </a:bodyPr>
              <a:lstStyle/>
              <a:p>
                <a:pPr marL="155575" marR="5080" indent="-143510">
                  <a:lnSpc>
                    <a:spcPct val="107000"/>
                  </a:lnSpc>
                  <a:spcBef>
                    <a:spcPts val="65"/>
                  </a:spcBef>
                </a:pPr>
                <a:r>
                  <a:rPr sz="550" dirty="0">
                    <a:latin typeface="Arial MT"/>
                    <a:cs typeface="Arial MT"/>
                  </a:rPr>
                  <a:t>Butter</a:t>
                </a:r>
                <a:r>
                  <a:rPr sz="550" spc="40" dirty="0">
                    <a:latin typeface="Arial MT"/>
                    <a:cs typeface="Arial MT"/>
                  </a:rPr>
                  <a:t> </a:t>
                </a:r>
                <a:r>
                  <a:rPr sz="550" spc="-10" dirty="0">
                    <a:latin typeface="Arial MT"/>
                    <a:cs typeface="Arial MT"/>
                  </a:rPr>
                  <a:t>Cream</a:t>
                </a:r>
                <a:r>
                  <a:rPr sz="550" spc="500" dirty="0">
                    <a:latin typeface="Arial MT"/>
                    <a:cs typeface="Arial MT"/>
                  </a:rPr>
                  <a:t> </a:t>
                </a:r>
                <a:r>
                  <a:rPr sz="550" spc="-20" dirty="0">
                    <a:latin typeface="Arial MT"/>
                    <a:cs typeface="Arial MT"/>
                  </a:rPr>
                  <a:t>(BT)</a:t>
                </a:r>
                <a:endParaRPr sz="550">
                  <a:latin typeface="Arial MT"/>
                  <a:cs typeface="Arial MT"/>
                </a:endParaRPr>
              </a:p>
            </p:txBody>
          </p:sp>
          <p:pic>
            <p:nvPicPr>
              <p:cNvPr id="71" name="object 85"/>
              <p:cNvPicPr/>
              <p:nvPr/>
            </p:nvPicPr>
            <p:blipFill>
              <a:blip r:embed="rId32" cstate="print"/>
              <a:stretch>
                <a:fillRect/>
              </a:stretch>
            </p:blipFill>
            <p:spPr>
              <a:xfrm>
                <a:off x="2740672" y="7355078"/>
                <a:ext cx="254000" cy="152399"/>
              </a:xfrm>
              <a:prstGeom prst="rect">
                <a:avLst/>
              </a:prstGeom>
            </p:spPr>
          </p:pic>
          <p:sp>
            <p:nvSpPr>
              <p:cNvPr id="72" name="object 86"/>
              <p:cNvSpPr txBox="1"/>
              <p:nvPr/>
            </p:nvSpPr>
            <p:spPr>
              <a:xfrm>
                <a:off x="2653753" y="7511160"/>
                <a:ext cx="427990" cy="201295"/>
              </a:xfrm>
              <a:prstGeom prst="rect">
                <a:avLst/>
              </a:prstGeom>
            </p:spPr>
            <p:txBody>
              <a:bodyPr vert="horz" wrap="square" lIns="0" tIns="8255" rIns="0" bIns="0" rtlCol="0">
                <a:spAutoFit/>
              </a:bodyPr>
              <a:lstStyle/>
              <a:p>
                <a:pPr marL="141605" marR="5080" indent="-129539">
                  <a:lnSpc>
                    <a:spcPct val="107000"/>
                  </a:lnSpc>
                  <a:spcBef>
                    <a:spcPts val="65"/>
                  </a:spcBef>
                </a:pPr>
                <a:r>
                  <a:rPr sz="550" dirty="0">
                    <a:latin typeface="Arial MT"/>
                    <a:cs typeface="Arial MT"/>
                  </a:rPr>
                  <a:t>Pink</a:t>
                </a:r>
                <a:r>
                  <a:rPr sz="550" spc="30" dirty="0">
                    <a:latin typeface="Arial MT"/>
                    <a:cs typeface="Arial MT"/>
                  </a:rPr>
                  <a:t> </a:t>
                </a:r>
                <a:r>
                  <a:rPr sz="550" spc="-10" dirty="0">
                    <a:latin typeface="Arial MT"/>
                    <a:cs typeface="Arial MT"/>
                  </a:rPr>
                  <a:t>Vintage</a:t>
                </a:r>
                <a:r>
                  <a:rPr sz="550" spc="500" dirty="0">
                    <a:latin typeface="Arial MT"/>
                    <a:cs typeface="Arial MT"/>
                  </a:rPr>
                  <a:t> </a:t>
                </a:r>
                <a:r>
                  <a:rPr sz="550" spc="-20" dirty="0">
                    <a:latin typeface="Arial MT"/>
                    <a:cs typeface="Arial MT"/>
                  </a:rPr>
                  <a:t>(PV)</a:t>
                </a:r>
                <a:endParaRPr sz="550">
                  <a:latin typeface="Arial MT"/>
                  <a:cs typeface="Arial MT"/>
                </a:endParaRPr>
              </a:p>
            </p:txBody>
          </p:sp>
          <p:pic>
            <p:nvPicPr>
              <p:cNvPr id="73" name="object 87"/>
              <p:cNvPicPr/>
              <p:nvPr/>
            </p:nvPicPr>
            <p:blipFill>
              <a:blip r:embed="rId33" cstate="print"/>
              <a:stretch>
                <a:fillRect/>
              </a:stretch>
            </p:blipFill>
            <p:spPr>
              <a:xfrm>
                <a:off x="3345573" y="7355078"/>
                <a:ext cx="254000" cy="152399"/>
              </a:xfrm>
              <a:prstGeom prst="rect">
                <a:avLst/>
              </a:prstGeom>
            </p:spPr>
          </p:pic>
          <p:sp>
            <p:nvSpPr>
              <p:cNvPr id="74" name="object 88"/>
              <p:cNvSpPr txBox="1"/>
              <p:nvPr/>
            </p:nvSpPr>
            <p:spPr>
              <a:xfrm>
                <a:off x="3222853" y="7511160"/>
                <a:ext cx="499745" cy="201295"/>
              </a:xfrm>
              <a:prstGeom prst="rect">
                <a:avLst/>
              </a:prstGeom>
            </p:spPr>
            <p:txBody>
              <a:bodyPr vert="horz" wrap="square" lIns="0" tIns="8255" rIns="0" bIns="0" rtlCol="0">
                <a:spAutoFit/>
              </a:bodyPr>
              <a:lstStyle/>
              <a:p>
                <a:pPr marL="179705" marR="5080" indent="-167640">
                  <a:lnSpc>
                    <a:spcPct val="107000"/>
                  </a:lnSpc>
                  <a:spcBef>
                    <a:spcPts val="65"/>
                  </a:spcBef>
                </a:pPr>
                <a:r>
                  <a:rPr sz="550" dirty="0">
                    <a:latin typeface="Arial MT"/>
                    <a:cs typeface="Arial MT"/>
                  </a:rPr>
                  <a:t>Tropical</a:t>
                </a:r>
                <a:r>
                  <a:rPr sz="550" spc="35" dirty="0">
                    <a:latin typeface="Arial MT"/>
                    <a:cs typeface="Arial MT"/>
                  </a:rPr>
                  <a:t> </a:t>
                </a:r>
                <a:r>
                  <a:rPr sz="550" spc="-10" dirty="0">
                    <a:latin typeface="Arial MT"/>
                    <a:cs typeface="Arial MT"/>
                  </a:rPr>
                  <a:t>Green</a:t>
                </a:r>
                <a:r>
                  <a:rPr sz="550" spc="500" dirty="0">
                    <a:latin typeface="Arial MT"/>
                    <a:cs typeface="Arial MT"/>
                  </a:rPr>
                  <a:t> </a:t>
                </a:r>
                <a:r>
                  <a:rPr sz="550" spc="-20" dirty="0">
                    <a:latin typeface="Arial MT"/>
                    <a:cs typeface="Arial MT"/>
                  </a:rPr>
                  <a:t>(TP)</a:t>
                </a:r>
                <a:endParaRPr sz="550">
                  <a:latin typeface="Arial MT"/>
                  <a:cs typeface="Arial MT"/>
                </a:endParaRPr>
              </a:p>
            </p:txBody>
          </p:sp>
          <p:pic>
            <p:nvPicPr>
              <p:cNvPr id="75" name="object 89"/>
              <p:cNvPicPr/>
              <p:nvPr/>
            </p:nvPicPr>
            <p:blipFill>
              <a:blip r:embed="rId34" cstate="print"/>
              <a:stretch>
                <a:fillRect/>
              </a:stretch>
            </p:blipFill>
            <p:spPr>
              <a:xfrm>
                <a:off x="3950347" y="7355078"/>
                <a:ext cx="254000" cy="152399"/>
              </a:xfrm>
              <a:prstGeom prst="rect">
                <a:avLst/>
              </a:prstGeom>
            </p:spPr>
          </p:pic>
          <p:sp>
            <p:nvSpPr>
              <p:cNvPr id="76" name="object 90"/>
              <p:cNvSpPr txBox="1"/>
              <p:nvPr/>
            </p:nvSpPr>
            <p:spPr>
              <a:xfrm>
                <a:off x="3869448" y="7511160"/>
                <a:ext cx="415925" cy="201295"/>
              </a:xfrm>
              <a:prstGeom prst="rect">
                <a:avLst/>
              </a:prstGeom>
            </p:spPr>
            <p:txBody>
              <a:bodyPr vert="horz" wrap="square" lIns="0" tIns="8255" rIns="0" bIns="0" rtlCol="0">
                <a:spAutoFit/>
              </a:bodyPr>
              <a:lstStyle/>
              <a:p>
                <a:pPr marL="125730" marR="5080" indent="-113664">
                  <a:lnSpc>
                    <a:spcPct val="107000"/>
                  </a:lnSpc>
                  <a:spcBef>
                    <a:spcPts val="65"/>
                  </a:spcBef>
                </a:pPr>
                <a:r>
                  <a:rPr sz="550" dirty="0">
                    <a:latin typeface="Arial MT"/>
                    <a:cs typeface="Arial MT"/>
                  </a:rPr>
                  <a:t>Moss</a:t>
                </a:r>
                <a:r>
                  <a:rPr sz="550" spc="25" dirty="0">
                    <a:latin typeface="Arial MT"/>
                    <a:cs typeface="Arial MT"/>
                  </a:rPr>
                  <a:t> </a:t>
                </a:r>
                <a:r>
                  <a:rPr sz="550" spc="-10" dirty="0">
                    <a:latin typeface="Arial MT"/>
                    <a:cs typeface="Arial MT"/>
                  </a:rPr>
                  <a:t>Green</a:t>
                </a:r>
                <a:r>
                  <a:rPr sz="550" spc="500" dirty="0">
                    <a:latin typeface="Arial MT"/>
                    <a:cs typeface="Arial MT"/>
                  </a:rPr>
                  <a:t> </a:t>
                </a:r>
                <a:r>
                  <a:rPr sz="550" spc="-20" dirty="0">
                    <a:latin typeface="Arial MT"/>
                    <a:cs typeface="Arial MT"/>
                  </a:rPr>
                  <a:t>(MO)</a:t>
                </a:r>
                <a:endParaRPr sz="550">
                  <a:latin typeface="Arial MT"/>
                  <a:cs typeface="Arial MT"/>
                </a:endParaRPr>
              </a:p>
            </p:txBody>
          </p:sp>
          <p:sp>
            <p:nvSpPr>
              <p:cNvPr id="77" name="object 91"/>
              <p:cNvSpPr txBox="1"/>
              <p:nvPr/>
            </p:nvSpPr>
            <p:spPr>
              <a:xfrm>
                <a:off x="138556" y="8144002"/>
                <a:ext cx="1210945" cy="176530"/>
              </a:xfrm>
              <a:prstGeom prst="rect">
                <a:avLst/>
              </a:prstGeom>
            </p:spPr>
            <p:txBody>
              <a:bodyPr vert="horz" wrap="square" lIns="0" tIns="17145" rIns="0" bIns="0" rtlCol="0">
                <a:spAutoFit/>
              </a:bodyPr>
              <a:lstStyle/>
              <a:p>
                <a:pPr marL="12700">
                  <a:lnSpc>
                    <a:spcPct val="100000"/>
                  </a:lnSpc>
                  <a:spcBef>
                    <a:spcPts val="135"/>
                  </a:spcBef>
                </a:pPr>
                <a:r>
                  <a:rPr sz="950" b="1" dirty="0">
                    <a:latin typeface="Arial"/>
                    <a:cs typeface="Arial"/>
                  </a:rPr>
                  <a:t>COLORES</a:t>
                </a:r>
                <a:r>
                  <a:rPr sz="950" b="1" spc="150" dirty="0">
                    <a:latin typeface="Arial"/>
                    <a:cs typeface="Arial"/>
                  </a:rPr>
                  <a:t> </a:t>
                </a:r>
                <a:r>
                  <a:rPr sz="950" b="1" spc="-10" dirty="0">
                    <a:latin typeface="Arial"/>
                    <a:cs typeface="Arial"/>
                  </a:rPr>
                  <a:t>NUEVOS</a:t>
                </a:r>
                <a:endParaRPr sz="950">
                  <a:latin typeface="Arial"/>
                  <a:cs typeface="Arial"/>
                </a:endParaRPr>
              </a:p>
            </p:txBody>
          </p:sp>
          <p:pic>
            <p:nvPicPr>
              <p:cNvPr id="78" name="object 92"/>
              <p:cNvPicPr/>
              <p:nvPr/>
            </p:nvPicPr>
            <p:blipFill>
              <a:blip r:embed="rId35" cstate="print"/>
              <a:stretch>
                <a:fillRect/>
              </a:stretch>
            </p:blipFill>
            <p:spPr>
              <a:xfrm>
                <a:off x="321576" y="8485378"/>
                <a:ext cx="253999" cy="152400"/>
              </a:xfrm>
              <a:prstGeom prst="rect">
                <a:avLst/>
              </a:prstGeom>
            </p:spPr>
          </p:pic>
          <p:sp>
            <p:nvSpPr>
              <p:cNvPr id="79" name="object 93"/>
              <p:cNvSpPr txBox="1"/>
              <p:nvPr/>
            </p:nvSpPr>
            <p:spPr>
              <a:xfrm>
                <a:off x="244652" y="8641460"/>
                <a:ext cx="407670" cy="201295"/>
              </a:xfrm>
              <a:prstGeom prst="rect">
                <a:avLst/>
              </a:prstGeom>
            </p:spPr>
            <p:txBody>
              <a:bodyPr vert="horz" wrap="square" lIns="0" tIns="13970" rIns="0" bIns="0" rtlCol="0">
                <a:spAutoFit/>
              </a:bodyPr>
              <a:lstStyle/>
              <a:p>
                <a:pPr algn="ctr">
                  <a:lnSpc>
                    <a:spcPct val="100000"/>
                  </a:lnSpc>
                  <a:spcBef>
                    <a:spcPts val="110"/>
                  </a:spcBef>
                </a:pPr>
                <a:r>
                  <a:rPr sz="550" spc="-25" dirty="0">
                    <a:latin typeface="Arial MT"/>
                    <a:cs typeface="Arial MT"/>
                  </a:rPr>
                  <a:t>CR</a:t>
                </a:r>
                <a:endParaRPr sz="550">
                  <a:latin typeface="Arial MT"/>
                  <a:cs typeface="Arial MT"/>
                </a:endParaRPr>
              </a:p>
              <a:p>
                <a:pPr algn="ctr">
                  <a:lnSpc>
                    <a:spcPct val="100000"/>
                  </a:lnSpc>
                  <a:spcBef>
                    <a:spcPts val="50"/>
                  </a:spcBef>
                </a:pPr>
                <a:r>
                  <a:rPr sz="550" dirty="0">
                    <a:latin typeface="Arial MT"/>
                    <a:cs typeface="Arial MT"/>
                  </a:rPr>
                  <a:t>Canary</a:t>
                </a:r>
                <a:r>
                  <a:rPr sz="550" spc="50" dirty="0">
                    <a:latin typeface="Arial MT"/>
                    <a:cs typeface="Arial MT"/>
                  </a:rPr>
                  <a:t> </a:t>
                </a:r>
                <a:r>
                  <a:rPr sz="550" spc="-25" dirty="0">
                    <a:latin typeface="Arial MT"/>
                    <a:cs typeface="Arial MT"/>
                  </a:rPr>
                  <a:t>Red</a:t>
                </a:r>
                <a:endParaRPr sz="550">
                  <a:latin typeface="Arial MT"/>
                  <a:cs typeface="Arial MT"/>
                </a:endParaRPr>
              </a:p>
            </p:txBody>
          </p:sp>
          <p:pic>
            <p:nvPicPr>
              <p:cNvPr id="80" name="object 94"/>
              <p:cNvPicPr/>
              <p:nvPr/>
            </p:nvPicPr>
            <p:blipFill>
              <a:blip r:embed="rId36" cstate="print"/>
              <a:stretch>
                <a:fillRect/>
              </a:stretch>
            </p:blipFill>
            <p:spPr>
              <a:xfrm>
                <a:off x="926350" y="8485378"/>
                <a:ext cx="254000" cy="152400"/>
              </a:xfrm>
              <a:prstGeom prst="rect">
                <a:avLst/>
              </a:prstGeom>
            </p:spPr>
          </p:pic>
          <p:sp>
            <p:nvSpPr>
              <p:cNvPr id="81" name="object 95"/>
              <p:cNvSpPr txBox="1"/>
              <p:nvPr/>
            </p:nvSpPr>
            <p:spPr>
              <a:xfrm>
                <a:off x="911148" y="8641460"/>
                <a:ext cx="284480" cy="201295"/>
              </a:xfrm>
              <a:prstGeom prst="rect">
                <a:avLst/>
              </a:prstGeom>
            </p:spPr>
            <p:txBody>
              <a:bodyPr vert="horz" wrap="square" lIns="0" tIns="13970" rIns="0" bIns="0" rtlCol="0">
                <a:spAutoFit/>
              </a:bodyPr>
              <a:lstStyle/>
              <a:p>
                <a:pPr algn="ctr">
                  <a:lnSpc>
                    <a:spcPct val="100000"/>
                  </a:lnSpc>
                  <a:spcBef>
                    <a:spcPts val="110"/>
                  </a:spcBef>
                </a:pPr>
                <a:r>
                  <a:rPr sz="550" spc="-25" dirty="0">
                    <a:latin typeface="Arial MT"/>
                    <a:cs typeface="Arial MT"/>
                  </a:rPr>
                  <a:t>IB</a:t>
                </a:r>
                <a:endParaRPr sz="550">
                  <a:latin typeface="Arial MT"/>
                  <a:cs typeface="Arial MT"/>
                </a:endParaRPr>
              </a:p>
              <a:p>
                <a:pPr algn="ctr">
                  <a:lnSpc>
                    <a:spcPct val="100000"/>
                  </a:lnSpc>
                  <a:spcBef>
                    <a:spcPts val="50"/>
                  </a:spcBef>
                </a:pPr>
                <a:r>
                  <a:rPr sz="550" dirty="0">
                    <a:latin typeface="Arial MT"/>
                    <a:cs typeface="Arial MT"/>
                  </a:rPr>
                  <a:t>Ice</a:t>
                </a:r>
                <a:r>
                  <a:rPr sz="550" spc="20" dirty="0">
                    <a:latin typeface="Arial MT"/>
                    <a:cs typeface="Arial MT"/>
                  </a:rPr>
                  <a:t> </a:t>
                </a:r>
                <a:r>
                  <a:rPr sz="550" spc="-20" dirty="0">
                    <a:latin typeface="Arial MT"/>
                    <a:cs typeface="Arial MT"/>
                  </a:rPr>
                  <a:t>Blue</a:t>
                </a:r>
                <a:endParaRPr sz="550">
                  <a:latin typeface="Arial MT"/>
                  <a:cs typeface="Arial MT"/>
                </a:endParaRPr>
              </a:p>
            </p:txBody>
          </p:sp>
          <p:pic>
            <p:nvPicPr>
              <p:cNvPr id="82" name="object 96"/>
              <p:cNvPicPr/>
              <p:nvPr/>
            </p:nvPicPr>
            <p:blipFill>
              <a:blip r:embed="rId37" cstate="print"/>
              <a:stretch>
                <a:fillRect/>
              </a:stretch>
            </p:blipFill>
            <p:spPr>
              <a:xfrm>
                <a:off x="1531124" y="8485378"/>
                <a:ext cx="254000" cy="152400"/>
              </a:xfrm>
              <a:prstGeom prst="rect">
                <a:avLst/>
              </a:prstGeom>
            </p:spPr>
          </p:pic>
          <p:sp>
            <p:nvSpPr>
              <p:cNvPr id="83" name="object 97"/>
              <p:cNvSpPr txBox="1"/>
              <p:nvPr/>
            </p:nvSpPr>
            <p:spPr>
              <a:xfrm>
                <a:off x="1464132" y="8641460"/>
                <a:ext cx="387985" cy="201295"/>
              </a:xfrm>
              <a:prstGeom prst="rect">
                <a:avLst/>
              </a:prstGeom>
            </p:spPr>
            <p:txBody>
              <a:bodyPr vert="horz" wrap="square" lIns="0" tIns="13970" rIns="0" bIns="0" rtlCol="0">
                <a:spAutoFit/>
              </a:bodyPr>
              <a:lstStyle/>
              <a:p>
                <a:pPr algn="ctr">
                  <a:lnSpc>
                    <a:spcPct val="100000"/>
                  </a:lnSpc>
                  <a:spcBef>
                    <a:spcPts val="110"/>
                  </a:spcBef>
                </a:pPr>
                <a:r>
                  <a:rPr sz="550" spc="-25" dirty="0">
                    <a:latin typeface="Arial MT"/>
                    <a:cs typeface="Arial MT"/>
                  </a:rPr>
                  <a:t>LS</a:t>
                </a:r>
                <a:endParaRPr sz="550">
                  <a:latin typeface="Arial MT"/>
                  <a:cs typeface="Arial MT"/>
                </a:endParaRPr>
              </a:p>
              <a:p>
                <a:pPr algn="ctr">
                  <a:lnSpc>
                    <a:spcPct val="100000"/>
                  </a:lnSpc>
                  <a:spcBef>
                    <a:spcPts val="50"/>
                  </a:spcBef>
                </a:pPr>
                <a:r>
                  <a:rPr sz="550" dirty="0">
                    <a:latin typeface="Arial MT"/>
                    <a:cs typeface="Arial MT"/>
                  </a:rPr>
                  <a:t>Lime</a:t>
                </a:r>
                <a:r>
                  <a:rPr sz="550" spc="20" dirty="0">
                    <a:latin typeface="Arial MT"/>
                    <a:cs typeface="Arial MT"/>
                  </a:rPr>
                  <a:t> </a:t>
                </a:r>
                <a:r>
                  <a:rPr sz="550" spc="-10" dirty="0">
                    <a:latin typeface="Arial MT"/>
                    <a:cs typeface="Arial MT"/>
                  </a:rPr>
                  <a:t>Stone</a:t>
                </a:r>
                <a:endParaRPr sz="550">
                  <a:latin typeface="Arial MT"/>
                  <a:cs typeface="Arial MT"/>
                </a:endParaRPr>
              </a:p>
            </p:txBody>
          </p:sp>
          <p:pic>
            <p:nvPicPr>
              <p:cNvPr id="84" name="object 98"/>
              <p:cNvPicPr/>
              <p:nvPr/>
            </p:nvPicPr>
            <p:blipFill>
              <a:blip r:embed="rId38" cstate="print"/>
              <a:stretch>
                <a:fillRect/>
              </a:stretch>
            </p:blipFill>
            <p:spPr>
              <a:xfrm>
                <a:off x="2135898" y="8485378"/>
                <a:ext cx="254000" cy="152400"/>
              </a:xfrm>
              <a:prstGeom prst="rect">
                <a:avLst/>
              </a:prstGeom>
            </p:spPr>
          </p:pic>
          <p:sp>
            <p:nvSpPr>
              <p:cNvPr id="85" name="object 99"/>
              <p:cNvSpPr txBox="1"/>
              <p:nvPr/>
            </p:nvSpPr>
            <p:spPr>
              <a:xfrm>
                <a:off x="2056968" y="8641460"/>
                <a:ext cx="412115" cy="201295"/>
              </a:xfrm>
              <a:prstGeom prst="rect">
                <a:avLst/>
              </a:prstGeom>
            </p:spPr>
            <p:txBody>
              <a:bodyPr vert="horz" wrap="square" lIns="0" tIns="13970" rIns="0" bIns="0" rtlCol="0">
                <a:spAutoFit/>
              </a:bodyPr>
              <a:lstStyle/>
              <a:p>
                <a:pPr algn="ctr">
                  <a:lnSpc>
                    <a:spcPct val="100000"/>
                  </a:lnSpc>
                  <a:spcBef>
                    <a:spcPts val="110"/>
                  </a:spcBef>
                </a:pPr>
                <a:r>
                  <a:rPr sz="550" spc="-25" dirty="0">
                    <a:latin typeface="Arial MT"/>
                    <a:cs typeface="Arial MT"/>
                  </a:rPr>
                  <a:t>LY</a:t>
                </a:r>
                <a:endParaRPr sz="550">
                  <a:latin typeface="Arial MT"/>
                  <a:cs typeface="Arial MT"/>
                </a:endParaRPr>
              </a:p>
              <a:p>
                <a:pPr algn="ctr">
                  <a:lnSpc>
                    <a:spcPct val="100000"/>
                  </a:lnSpc>
                  <a:spcBef>
                    <a:spcPts val="50"/>
                  </a:spcBef>
                </a:pPr>
                <a:r>
                  <a:rPr sz="550" dirty="0">
                    <a:latin typeface="Arial MT"/>
                    <a:cs typeface="Arial MT"/>
                  </a:rPr>
                  <a:t>Light</a:t>
                </a:r>
                <a:r>
                  <a:rPr sz="550" spc="45" dirty="0">
                    <a:latin typeface="Arial MT"/>
                    <a:cs typeface="Arial MT"/>
                  </a:rPr>
                  <a:t> </a:t>
                </a:r>
                <a:r>
                  <a:rPr sz="550" spc="-10" dirty="0">
                    <a:latin typeface="Arial MT"/>
                    <a:cs typeface="Arial MT"/>
                  </a:rPr>
                  <a:t>Yellow</a:t>
                </a:r>
                <a:endParaRPr sz="550">
                  <a:latin typeface="Arial MT"/>
                  <a:cs typeface="Arial MT"/>
                </a:endParaRPr>
              </a:p>
            </p:txBody>
          </p:sp>
          <p:pic>
            <p:nvPicPr>
              <p:cNvPr id="86" name="object 100"/>
              <p:cNvPicPr/>
              <p:nvPr/>
            </p:nvPicPr>
            <p:blipFill>
              <a:blip r:embed="rId39" cstate="print"/>
              <a:stretch>
                <a:fillRect/>
              </a:stretch>
            </p:blipFill>
            <p:spPr>
              <a:xfrm>
                <a:off x="2740672" y="8485378"/>
                <a:ext cx="254000" cy="152400"/>
              </a:xfrm>
              <a:prstGeom prst="rect">
                <a:avLst/>
              </a:prstGeom>
            </p:spPr>
          </p:pic>
          <p:sp>
            <p:nvSpPr>
              <p:cNvPr id="87" name="object 101"/>
              <p:cNvSpPr txBox="1"/>
              <p:nvPr/>
            </p:nvSpPr>
            <p:spPr>
              <a:xfrm>
                <a:off x="2745409" y="8641460"/>
                <a:ext cx="244475" cy="201295"/>
              </a:xfrm>
              <a:prstGeom prst="rect">
                <a:avLst/>
              </a:prstGeom>
            </p:spPr>
            <p:txBody>
              <a:bodyPr vert="horz" wrap="square" lIns="0" tIns="13970" rIns="0" bIns="0" rtlCol="0">
                <a:spAutoFit/>
              </a:bodyPr>
              <a:lstStyle/>
              <a:p>
                <a:pPr algn="ctr">
                  <a:lnSpc>
                    <a:spcPct val="100000"/>
                  </a:lnSpc>
                  <a:spcBef>
                    <a:spcPts val="110"/>
                  </a:spcBef>
                </a:pPr>
                <a:r>
                  <a:rPr sz="550" spc="-25" dirty="0">
                    <a:latin typeface="Arial MT"/>
                    <a:cs typeface="Arial MT"/>
                  </a:rPr>
                  <a:t>AL</a:t>
                </a:r>
                <a:endParaRPr sz="550">
                  <a:latin typeface="Arial MT"/>
                  <a:cs typeface="Arial MT"/>
                </a:endParaRPr>
              </a:p>
              <a:p>
                <a:pPr algn="ctr">
                  <a:lnSpc>
                    <a:spcPct val="100000"/>
                  </a:lnSpc>
                  <a:spcBef>
                    <a:spcPts val="50"/>
                  </a:spcBef>
                </a:pPr>
                <a:r>
                  <a:rPr sz="550" spc="-10" dirty="0">
                    <a:latin typeface="Arial MT"/>
                    <a:cs typeface="Arial MT"/>
                  </a:rPr>
                  <a:t>Azalea</a:t>
                </a:r>
                <a:endParaRPr sz="550">
                  <a:latin typeface="Arial MT"/>
                  <a:cs typeface="Arial MT"/>
                </a:endParaRPr>
              </a:p>
            </p:txBody>
          </p:sp>
          <p:pic>
            <p:nvPicPr>
              <p:cNvPr id="88" name="object 102"/>
              <p:cNvPicPr/>
              <p:nvPr/>
            </p:nvPicPr>
            <p:blipFill>
              <a:blip r:embed="rId40" cstate="print"/>
              <a:stretch>
                <a:fillRect/>
              </a:stretch>
            </p:blipFill>
            <p:spPr>
              <a:xfrm>
                <a:off x="3345573" y="8485378"/>
                <a:ext cx="254000" cy="152400"/>
              </a:xfrm>
              <a:prstGeom prst="rect">
                <a:avLst/>
              </a:prstGeom>
            </p:spPr>
          </p:pic>
          <p:sp>
            <p:nvSpPr>
              <p:cNvPr id="89" name="object 103"/>
              <p:cNvSpPr txBox="1"/>
              <p:nvPr/>
            </p:nvSpPr>
            <p:spPr>
              <a:xfrm>
                <a:off x="3262706" y="8641460"/>
                <a:ext cx="419734" cy="201295"/>
              </a:xfrm>
              <a:prstGeom prst="rect">
                <a:avLst/>
              </a:prstGeom>
            </p:spPr>
            <p:txBody>
              <a:bodyPr vert="horz" wrap="square" lIns="0" tIns="13970" rIns="0" bIns="0" rtlCol="0">
                <a:spAutoFit/>
              </a:bodyPr>
              <a:lstStyle/>
              <a:p>
                <a:pPr algn="ctr">
                  <a:lnSpc>
                    <a:spcPct val="100000"/>
                  </a:lnSpc>
                  <a:spcBef>
                    <a:spcPts val="110"/>
                  </a:spcBef>
                </a:pPr>
                <a:r>
                  <a:rPr sz="550" spc="-25" dirty="0">
                    <a:latin typeface="Arial MT"/>
                    <a:cs typeface="Arial MT"/>
                  </a:rPr>
                  <a:t>FUF</a:t>
                </a:r>
                <a:endParaRPr sz="550">
                  <a:latin typeface="Arial MT"/>
                  <a:cs typeface="Arial MT"/>
                </a:endParaRPr>
              </a:p>
              <a:p>
                <a:pPr algn="ctr">
                  <a:lnSpc>
                    <a:spcPct val="100000"/>
                  </a:lnSpc>
                  <a:spcBef>
                    <a:spcPts val="50"/>
                  </a:spcBef>
                </a:pPr>
                <a:r>
                  <a:rPr sz="550" dirty="0">
                    <a:latin typeface="Arial MT"/>
                    <a:cs typeface="Arial MT"/>
                  </a:rPr>
                  <a:t>Fucsia</a:t>
                </a:r>
                <a:r>
                  <a:rPr sz="550" spc="45" dirty="0">
                    <a:latin typeface="Arial MT"/>
                    <a:cs typeface="Arial MT"/>
                  </a:rPr>
                  <a:t> </a:t>
                </a:r>
                <a:r>
                  <a:rPr sz="550" spc="-10" dirty="0">
                    <a:latin typeface="Arial MT"/>
                    <a:cs typeface="Arial MT"/>
                  </a:rPr>
                  <a:t>Fluor</a:t>
                </a:r>
                <a:endParaRPr sz="550">
                  <a:latin typeface="Arial MT"/>
                  <a:cs typeface="Arial MT"/>
                </a:endParaRPr>
              </a:p>
            </p:txBody>
          </p:sp>
          <p:pic>
            <p:nvPicPr>
              <p:cNvPr id="90" name="object 104"/>
              <p:cNvPicPr/>
              <p:nvPr/>
            </p:nvPicPr>
            <p:blipFill>
              <a:blip r:embed="rId41" cstate="print"/>
              <a:stretch>
                <a:fillRect/>
              </a:stretch>
            </p:blipFill>
            <p:spPr>
              <a:xfrm>
                <a:off x="3950347" y="8485378"/>
                <a:ext cx="254000" cy="152400"/>
              </a:xfrm>
              <a:prstGeom prst="rect">
                <a:avLst/>
              </a:prstGeom>
            </p:spPr>
          </p:pic>
          <p:sp>
            <p:nvSpPr>
              <p:cNvPr id="91" name="object 105"/>
              <p:cNvSpPr txBox="1"/>
              <p:nvPr/>
            </p:nvSpPr>
            <p:spPr>
              <a:xfrm>
                <a:off x="3895369" y="8641460"/>
                <a:ext cx="363855" cy="201295"/>
              </a:xfrm>
              <a:prstGeom prst="rect">
                <a:avLst/>
              </a:prstGeom>
            </p:spPr>
            <p:txBody>
              <a:bodyPr vert="horz" wrap="square" lIns="0" tIns="13970" rIns="0" bIns="0" rtlCol="0">
                <a:spAutoFit/>
              </a:bodyPr>
              <a:lstStyle/>
              <a:p>
                <a:pPr algn="ctr">
                  <a:lnSpc>
                    <a:spcPct val="100000"/>
                  </a:lnSpc>
                  <a:spcBef>
                    <a:spcPts val="110"/>
                  </a:spcBef>
                </a:pPr>
                <a:r>
                  <a:rPr sz="550" spc="-25" dirty="0">
                    <a:latin typeface="Arial MT"/>
                    <a:cs typeface="Arial MT"/>
                  </a:rPr>
                  <a:t>LMF</a:t>
                </a:r>
                <a:endParaRPr sz="550">
                  <a:latin typeface="Arial MT"/>
                  <a:cs typeface="Arial MT"/>
                </a:endParaRPr>
              </a:p>
              <a:p>
                <a:pPr algn="ctr">
                  <a:lnSpc>
                    <a:spcPct val="100000"/>
                  </a:lnSpc>
                  <a:spcBef>
                    <a:spcPts val="50"/>
                  </a:spcBef>
                </a:pPr>
                <a:r>
                  <a:rPr sz="550" dirty="0">
                    <a:latin typeface="Arial MT"/>
                    <a:cs typeface="Arial MT"/>
                  </a:rPr>
                  <a:t>Lime</a:t>
                </a:r>
                <a:r>
                  <a:rPr sz="550" spc="20" dirty="0">
                    <a:latin typeface="Arial MT"/>
                    <a:cs typeface="Arial MT"/>
                  </a:rPr>
                  <a:t> </a:t>
                </a:r>
                <a:r>
                  <a:rPr sz="550" spc="-10" dirty="0">
                    <a:latin typeface="Arial MT"/>
                    <a:cs typeface="Arial MT"/>
                  </a:rPr>
                  <a:t>Fluor</a:t>
                </a:r>
                <a:endParaRPr sz="550">
                  <a:latin typeface="Arial MT"/>
                  <a:cs typeface="Arial MT"/>
                </a:endParaRPr>
              </a:p>
            </p:txBody>
          </p:sp>
          <p:pic>
            <p:nvPicPr>
              <p:cNvPr id="92" name="object 106"/>
              <p:cNvPicPr/>
              <p:nvPr/>
            </p:nvPicPr>
            <p:blipFill>
              <a:blip r:embed="rId42" cstate="print"/>
              <a:stretch>
                <a:fillRect/>
              </a:stretch>
            </p:blipFill>
            <p:spPr>
              <a:xfrm>
                <a:off x="4555121" y="8485378"/>
                <a:ext cx="254000" cy="152400"/>
              </a:xfrm>
              <a:prstGeom prst="rect">
                <a:avLst/>
              </a:prstGeom>
            </p:spPr>
          </p:pic>
          <p:sp>
            <p:nvSpPr>
              <p:cNvPr id="93" name="object 107"/>
              <p:cNvSpPr txBox="1"/>
              <p:nvPr/>
            </p:nvSpPr>
            <p:spPr>
              <a:xfrm>
                <a:off x="4458271" y="8641460"/>
                <a:ext cx="447675" cy="201295"/>
              </a:xfrm>
              <a:prstGeom prst="rect">
                <a:avLst/>
              </a:prstGeom>
            </p:spPr>
            <p:txBody>
              <a:bodyPr vert="horz" wrap="square" lIns="0" tIns="13970" rIns="0" bIns="0" rtlCol="0">
                <a:spAutoFit/>
              </a:bodyPr>
              <a:lstStyle/>
              <a:p>
                <a:pPr algn="ctr">
                  <a:lnSpc>
                    <a:spcPct val="100000"/>
                  </a:lnSpc>
                  <a:spcBef>
                    <a:spcPts val="110"/>
                  </a:spcBef>
                </a:pPr>
                <a:r>
                  <a:rPr sz="550" spc="-25" dirty="0">
                    <a:latin typeface="Arial MT"/>
                    <a:cs typeface="Arial MT"/>
                  </a:rPr>
                  <a:t>ORF</a:t>
                </a:r>
                <a:endParaRPr sz="550">
                  <a:latin typeface="Arial MT"/>
                  <a:cs typeface="Arial MT"/>
                </a:endParaRPr>
              </a:p>
              <a:p>
                <a:pPr algn="ctr">
                  <a:lnSpc>
                    <a:spcPct val="100000"/>
                  </a:lnSpc>
                  <a:spcBef>
                    <a:spcPts val="50"/>
                  </a:spcBef>
                </a:pPr>
                <a:r>
                  <a:rPr sz="550" dirty="0">
                    <a:latin typeface="Arial MT"/>
                    <a:cs typeface="Arial MT"/>
                  </a:rPr>
                  <a:t>Orange</a:t>
                </a:r>
                <a:r>
                  <a:rPr sz="550" spc="50" dirty="0">
                    <a:latin typeface="Arial MT"/>
                    <a:cs typeface="Arial MT"/>
                  </a:rPr>
                  <a:t> </a:t>
                </a:r>
                <a:r>
                  <a:rPr sz="550" spc="-10" dirty="0">
                    <a:latin typeface="Arial MT"/>
                    <a:cs typeface="Arial MT"/>
                  </a:rPr>
                  <a:t>Fluor</a:t>
                </a:r>
                <a:endParaRPr sz="550">
                  <a:latin typeface="Arial MT"/>
                  <a:cs typeface="Arial MT"/>
                </a:endParaRPr>
              </a:p>
            </p:txBody>
          </p:sp>
          <p:pic>
            <p:nvPicPr>
              <p:cNvPr id="94" name="object 108"/>
              <p:cNvPicPr/>
              <p:nvPr/>
            </p:nvPicPr>
            <p:blipFill>
              <a:blip r:embed="rId43" cstate="print"/>
              <a:stretch>
                <a:fillRect/>
              </a:stretch>
            </p:blipFill>
            <p:spPr>
              <a:xfrm>
                <a:off x="5159895" y="8485378"/>
                <a:ext cx="254000" cy="152400"/>
              </a:xfrm>
              <a:prstGeom prst="rect">
                <a:avLst/>
              </a:prstGeom>
            </p:spPr>
          </p:pic>
          <p:sp>
            <p:nvSpPr>
              <p:cNvPr id="95" name="object 109"/>
              <p:cNvSpPr txBox="1"/>
              <p:nvPr/>
            </p:nvSpPr>
            <p:spPr>
              <a:xfrm>
                <a:off x="5106885" y="8641460"/>
                <a:ext cx="360045" cy="201295"/>
              </a:xfrm>
              <a:prstGeom prst="rect">
                <a:avLst/>
              </a:prstGeom>
            </p:spPr>
            <p:txBody>
              <a:bodyPr vert="horz" wrap="square" lIns="0" tIns="13970" rIns="0" bIns="0" rtlCol="0">
                <a:spAutoFit/>
              </a:bodyPr>
              <a:lstStyle/>
              <a:p>
                <a:pPr algn="ctr">
                  <a:lnSpc>
                    <a:spcPct val="100000"/>
                  </a:lnSpc>
                  <a:spcBef>
                    <a:spcPts val="110"/>
                  </a:spcBef>
                </a:pPr>
                <a:r>
                  <a:rPr sz="550" spc="-25" dirty="0">
                    <a:latin typeface="Arial MT"/>
                    <a:cs typeface="Arial MT"/>
                  </a:rPr>
                  <a:t>SYF</a:t>
                </a:r>
                <a:endParaRPr sz="550">
                  <a:latin typeface="Arial MT"/>
                  <a:cs typeface="Arial MT"/>
                </a:endParaRPr>
              </a:p>
              <a:p>
                <a:pPr algn="ctr">
                  <a:lnSpc>
                    <a:spcPct val="100000"/>
                  </a:lnSpc>
                  <a:spcBef>
                    <a:spcPts val="50"/>
                  </a:spcBef>
                </a:pPr>
                <a:r>
                  <a:rPr sz="550" dirty="0">
                    <a:latin typeface="Arial MT"/>
                    <a:cs typeface="Arial MT"/>
                  </a:rPr>
                  <a:t>Gold</a:t>
                </a:r>
                <a:r>
                  <a:rPr sz="550" spc="30" dirty="0">
                    <a:latin typeface="Arial MT"/>
                    <a:cs typeface="Arial MT"/>
                  </a:rPr>
                  <a:t> </a:t>
                </a:r>
                <a:r>
                  <a:rPr sz="550" spc="-10" dirty="0">
                    <a:latin typeface="Arial MT"/>
                    <a:cs typeface="Arial MT"/>
                  </a:rPr>
                  <a:t>Fluor</a:t>
                </a:r>
                <a:endParaRPr sz="550">
                  <a:latin typeface="Arial MT"/>
                  <a:cs typeface="Arial MT"/>
                </a:endParaRPr>
              </a:p>
            </p:txBody>
          </p:sp>
          <p:pic>
            <p:nvPicPr>
              <p:cNvPr id="96" name="object 110"/>
              <p:cNvPicPr/>
              <p:nvPr/>
            </p:nvPicPr>
            <p:blipFill>
              <a:blip r:embed="rId44" cstate="print"/>
              <a:stretch>
                <a:fillRect/>
              </a:stretch>
            </p:blipFill>
            <p:spPr>
              <a:xfrm>
                <a:off x="5764669" y="8485378"/>
                <a:ext cx="254000" cy="152400"/>
              </a:xfrm>
              <a:prstGeom prst="rect">
                <a:avLst/>
              </a:prstGeom>
            </p:spPr>
          </p:pic>
          <p:sp>
            <p:nvSpPr>
              <p:cNvPr id="97" name="object 111"/>
              <p:cNvSpPr txBox="1"/>
              <p:nvPr/>
            </p:nvSpPr>
            <p:spPr>
              <a:xfrm>
                <a:off x="5793346" y="8641460"/>
                <a:ext cx="196850" cy="201295"/>
              </a:xfrm>
              <a:prstGeom prst="rect">
                <a:avLst/>
              </a:prstGeom>
            </p:spPr>
            <p:txBody>
              <a:bodyPr vert="horz" wrap="square" lIns="0" tIns="13970" rIns="0" bIns="0" rtlCol="0">
                <a:spAutoFit/>
              </a:bodyPr>
              <a:lstStyle/>
              <a:p>
                <a:pPr marL="44450">
                  <a:lnSpc>
                    <a:spcPct val="100000"/>
                  </a:lnSpc>
                  <a:spcBef>
                    <a:spcPts val="110"/>
                  </a:spcBef>
                </a:pPr>
                <a:r>
                  <a:rPr sz="550" spc="-25" dirty="0">
                    <a:latin typeface="Arial MT"/>
                    <a:cs typeface="Arial MT"/>
                  </a:rPr>
                  <a:t>CO</a:t>
                </a:r>
                <a:endParaRPr sz="550">
                  <a:latin typeface="Arial MT"/>
                  <a:cs typeface="Arial MT"/>
                </a:endParaRPr>
              </a:p>
              <a:p>
                <a:pPr marL="12700">
                  <a:lnSpc>
                    <a:spcPct val="100000"/>
                  </a:lnSpc>
                  <a:spcBef>
                    <a:spcPts val="50"/>
                  </a:spcBef>
                </a:pPr>
                <a:r>
                  <a:rPr sz="550" spc="-10" dirty="0">
                    <a:latin typeface="Arial MT"/>
                    <a:cs typeface="Arial MT"/>
                  </a:rPr>
                  <a:t>Coral</a:t>
                </a:r>
                <a:endParaRPr sz="550">
                  <a:latin typeface="Arial MT"/>
                  <a:cs typeface="Arial MT"/>
                </a:endParaRPr>
              </a:p>
            </p:txBody>
          </p:sp>
          <p:pic>
            <p:nvPicPr>
              <p:cNvPr id="98" name="object 112"/>
              <p:cNvPicPr/>
              <p:nvPr/>
            </p:nvPicPr>
            <p:blipFill>
              <a:blip r:embed="rId45" cstate="print"/>
              <a:stretch>
                <a:fillRect/>
              </a:stretch>
            </p:blipFill>
            <p:spPr>
              <a:xfrm>
                <a:off x="6369570" y="8485378"/>
                <a:ext cx="253999" cy="152400"/>
              </a:xfrm>
              <a:prstGeom prst="rect">
                <a:avLst/>
              </a:prstGeom>
            </p:spPr>
          </p:pic>
          <p:sp>
            <p:nvSpPr>
              <p:cNvPr id="99" name="object 113"/>
              <p:cNvSpPr txBox="1"/>
              <p:nvPr/>
            </p:nvSpPr>
            <p:spPr>
              <a:xfrm>
                <a:off x="6242862" y="8641460"/>
                <a:ext cx="1151890" cy="201295"/>
              </a:xfrm>
              <a:prstGeom prst="rect">
                <a:avLst/>
              </a:prstGeom>
            </p:spPr>
            <p:txBody>
              <a:bodyPr vert="horz" wrap="square" lIns="0" tIns="13970" rIns="0" bIns="0" rtlCol="0">
                <a:spAutoFit/>
              </a:bodyPr>
              <a:lstStyle/>
              <a:p>
                <a:pPr marR="5715" algn="ctr">
                  <a:lnSpc>
                    <a:spcPct val="100000"/>
                  </a:lnSpc>
                  <a:spcBef>
                    <a:spcPts val="110"/>
                  </a:spcBef>
                  <a:tabLst>
                    <a:tab pos="578485" algn="l"/>
                  </a:tabLst>
                </a:pPr>
                <a:r>
                  <a:rPr sz="550" spc="-25" dirty="0">
                    <a:latin typeface="Arial MT"/>
                    <a:cs typeface="Arial MT"/>
                  </a:rPr>
                  <a:t>DNH</a:t>
                </a:r>
                <a:r>
                  <a:rPr sz="550" dirty="0">
                    <a:latin typeface="Arial MT"/>
                    <a:cs typeface="Arial MT"/>
                  </a:rPr>
                  <a:t>	</a:t>
                </a:r>
                <a:r>
                  <a:rPr sz="550" spc="-20" dirty="0">
                    <a:latin typeface="Arial MT"/>
                    <a:cs typeface="Arial MT"/>
                  </a:rPr>
                  <a:t>CHCH</a:t>
                </a:r>
                <a:endParaRPr sz="550">
                  <a:latin typeface="Arial MT"/>
                  <a:cs typeface="Arial MT"/>
                </a:endParaRPr>
              </a:p>
              <a:p>
                <a:pPr algn="ctr">
                  <a:lnSpc>
                    <a:spcPct val="100000"/>
                  </a:lnSpc>
                  <a:spcBef>
                    <a:spcPts val="50"/>
                  </a:spcBef>
                </a:pPr>
                <a:r>
                  <a:rPr sz="550" dirty="0">
                    <a:latin typeface="Arial MT"/>
                    <a:cs typeface="Arial MT"/>
                  </a:rPr>
                  <a:t>Denim</a:t>
                </a:r>
                <a:r>
                  <a:rPr sz="550" spc="20" dirty="0">
                    <a:latin typeface="Arial MT"/>
                    <a:cs typeface="Arial MT"/>
                  </a:rPr>
                  <a:t> </a:t>
                </a:r>
                <a:r>
                  <a:rPr sz="550" dirty="0">
                    <a:latin typeface="Arial MT"/>
                    <a:cs typeface="Arial MT"/>
                  </a:rPr>
                  <a:t>Heather</a:t>
                </a:r>
                <a:r>
                  <a:rPr sz="550" spc="225" dirty="0">
                    <a:latin typeface="Arial MT"/>
                    <a:cs typeface="Arial MT"/>
                  </a:rPr>
                  <a:t>  </a:t>
                </a:r>
                <a:r>
                  <a:rPr sz="550" dirty="0">
                    <a:latin typeface="Arial MT"/>
                    <a:cs typeface="Arial MT"/>
                  </a:rPr>
                  <a:t>Charcoal</a:t>
                </a:r>
                <a:r>
                  <a:rPr sz="550" spc="25" dirty="0">
                    <a:latin typeface="Arial MT"/>
                    <a:cs typeface="Arial MT"/>
                  </a:rPr>
                  <a:t> </a:t>
                </a:r>
                <a:r>
                  <a:rPr sz="550" spc="-10" dirty="0">
                    <a:latin typeface="Arial MT"/>
                    <a:cs typeface="Arial MT"/>
                  </a:rPr>
                  <a:t>Heather</a:t>
                </a:r>
                <a:endParaRPr sz="550">
                  <a:latin typeface="Arial MT"/>
                  <a:cs typeface="Arial MT"/>
                </a:endParaRPr>
              </a:p>
            </p:txBody>
          </p:sp>
          <p:pic>
            <p:nvPicPr>
              <p:cNvPr id="100" name="object 114"/>
              <p:cNvPicPr/>
              <p:nvPr/>
            </p:nvPicPr>
            <p:blipFill>
              <a:blip r:embed="rId46" cstate="print"/>
              <a:stretch>
                <a:fillRect/>
              </a:stretch>
            </p:blipFill>
            <p:spPr>
              <a:xfrm>
                <a:off x="6974344" y="8485378"/>
                <a:ext cx="254000" cy="152400"/>
              </a:xfrm>
              <a:prstGeom prst="rect">
                <a:avLst/>
              </a:prstGeom>
            </p:spPr>
          </p:pic>
          <p:pic>
            <p:nvPicPr>
              <p:cNvPr id="101" name="object 115"/>
              <p:cNvPicPr/>
              <p:nvPr/>
            </p:nvPicPr>
            <p:blipFill>
              <a:blip r:embed="rId47" cstate="print"/>
              <a:stretch>
                <a:fillRect/>
              </a:stretch>
            </p:blipFill>
            <p:spPr>
              <a:xfrm>
                <a:off x="321576" y="8855202"/>
                <a:ext cx="253999" cy="152400"/>
              </a:xfrm>
              <a:prstGeom prst="rect">
                <a:avLst/>
              </a:prstGeom>
            </p:spPr>
          </p:pic>
          <p:sp>
            <p:nvSpPr>
              <p:cNvPr id="102" name="object 116"/>
              <p:cNvSpPr txBox="1"/>
              <p:nvPr/>
            </p:nvSpPr>
            <p:spPr>
              <a:xfrm>
                <a:off x="346265" y="9011411"/>
                <a:ext cx="205104" cy="201295"/>
              </a:xfrm>
              <a:prstGeom prst="rect">
                <a:avLst/>
              </a:prstGeom>
            </p:spPr>
            <p:txBody>
              <a:bodyPr vert="horz" wrap="square" lIns="0" tIns="13970" rIns="0" bIns="0" rtlCol="0">
                <a:spAutoFit/>
              </a:bodyPr>
              <a:lstStyle/>
              <a:p>
                <a:pPr marL="58419">
                  <a:lnSpc>
                    <a:spcPct val="100000"/>
                  </a:lnSpc>
                  <a:spcBef>
                    <a:spcPts val="110"/>
                  </a:spcBef>
                </a:pPr>
                <a:r>
                  <a:rPr sz="550" spc="-25" dirty="0">
                    <a:latin typeface="Arial MT"/>
                    <a:cs typeface="Arial MT"/>
                  </a:rPr>
                  <a:t>SL</a:t>
                </a:r>
                <a:endParaRPr sz="550">
                  <a:latin typeface="Arial MT"/>
                  <a:cs typeface="Arial MT"/>
                </a:endParaRPr>
              </a:p>
              <a:p>
                <a:pPr marL="12700">
                  <a:lnSpc>
                    <a:spcPct val="100000"/>
                  </a:lnSpc>
                  <a:spcBef>
                    <a:spcPts val="50"/>
                  </a:spcBef>
                </a:pPr>
                <a:r>
                  <a:rPr sz="550" spc="-10" dirty="0">
                    <a:latin typeface="Arial MT"/>
                    <a:cs typeface="Arial MT"/>
                  </a:rPr>
                  <a:t>Silver</a:t>
                </a:r>
                <a:endParaRPr sz="550">
                  <a:latin typeface="Arial MT"/>
                  <a:cs typeface="Arial MT"/>
                </a:endParaRPr>
              </a:p>
            </p:txBody>
          </p:sp>
          <p:pic>
            <p:nvPicPr>
              <p:cNvPr id="103" name="object 117"/>
              <p:cNvPicPr/>
              <p:nvPr/>
            </p:nvPicPr>
            <p:blipFill>
              <a:blip r:embed="rId48" cstate="print"/>
              <a:stretch>
                <a:fillRect/>
              </a:stretch>
            </p:blipFill>
            <p:spPr>
              <a:xfrm>
                <a:off x="926350" y="8855202"/>
                <a:ext cx="254000" cy="152400"/>
              </a:xfrm>
              <a:prstGeom prst="rect">
                <a:avLst/>
              </a:prstGeom>
            </p:spPr>
          </p:pic>
          <p:sp>
            <p:nvSpPr>
              <p:cNvPr id="104" name="object 118"/>
              <p:cNvSpPr txBox="1"/>
              <p:nvPr/>
            </p:nvSpPr>
            <p:spPr>
              <a:xfrm>
                <a:off x="847420" y="9011411"/>
                <a:ext cx="412115" cy="201295"/>
              </a:xfrm>
              <a:prstGeom prst="rect">
                <a:avLst/>
              </a:prstGeom>
            </p:spPr>
            <p:txBody>
              <a:bodyPr vert="horz" wrap="square" lIns="0" tIns="13970" rIns="0" bIns="0" rtlCol="0">
                <a:spAutoFit/>
              </a:bodyPr>
              <a:lstStyle/>
              <a:p>
                <a:pPr algn="ctr">
                  <a:lnSpc>
                    <a:spcPct val="100000"/>
                  </a:lnSpc>
                  <a:spcBef>
                    <a:spcPts val="110"/>
                  </a:spcBef>
                </a:pPr>
                <a:r>
                  <a:rPr sz="550" spc="-25" dirty="0">
                    <a:latin typeface="Arial MT"/>
                    <a:cs typeface="Arial MT"/>
                  </a:rPr>
                  <a:t>AQM</a:t>
                </a:r>
                <a:endParaRPr sz="550">
                  <a:latin typeface="Arial MT"/>
                  <a:cs typeface="Arial MT"/>
                </a:endParaRPr>
              </a:p>
              <a:p>
                <a:pPr algn="ctr">
                  <a:lnSpc>
                    <a:spcPct val="100000"/>
                  </a:lnSpc>
                  <a:spcBef>
                    <a:spcPts val="50"/>
                  </a:spcBef>
                </a:pPr>
                <a:r>
                  <a:rPr sz="550" spc="-10" dirty="0">
                    <a:latin typeface="Arial MT"/>
                    <a:cs typeface="Arial MT"/>
                  </a:rPr>
                  <a:t>Aquamarine</a:t>
                </a:r>
                <a:endParaRPr sz="550">
                  <a:latin typeface="Arial MT"/>
                  <a:cs typeface="Arial MT"/>
                </a:endParaRPr>
              </a:p>
            </p:txBody>
          </p:sp>
          <p:pic>
            <p:nvPicPr>
              <p:cNvPr id="105" name="object 119"/>
              <p:cNvPicPr/>
              <p:nvPr/>
            </p:nvPicPr>
            <p:blipFill>
              <a:blip r:embed="rId49" cstate="print"/>
              <a:stretch>
                <a:fillRect/>
              </a:stretch>
            </p:blipFill>
            <p:spPr>
              <a:xfrm>
                <a:off x="1531124" y="8855202"/>
                <a:ext cx="254000" cy="152400"/>
              </a:xfrm>
              <a:prstGeom prst="rect">
                <a:avLst/>
              </a:prstGeom>
            </p:spPr>
          </p:pic>
          <p:sp>
            <p:nvSpPr>
              <p:cNvPr id="106" name="object 120"/>
              <p:cNvSpPr txBox="1"/>
              <p:nvPr/>
            </p:nvSpPr>
            <p:spPr>
              <a:xfrm>
                <a:off x="1555788" y="9011411"/>
                <a:ext cx="205104" cy="201295"/>
              </a:xfrm>
              <a:prstGeom prst="rect">
                <a:avLst/>
              </a:prstGeom>
            </p:spPr>
            <p:txBody>
              <a:bodyPr vert="horz" wrap="square" lIns="0" tIns="13970" rIns="0" bIns="0" rtlCol="0">
                <a:spAutoFit/>
              </a:bodyPr>
              <a:lstStyle/>
              <a:p>
                <a:pPr algn="ctr">
                  <a:lnSpc>
                    <a:spcPct val="100000"/>
                  </a:lnSpc>
                  <a:spcBef>
                    <a:spcPts val="110"/>
                  </a:spcBef>
                </a:pPr>
                <a:r>
                  <a:rPr sz="550" spc="-25" dirty="0">
                    <a:latin typeface="Arial MT"/>
                    <a:cs typeface="Arial MT"/>
                  </a:rPr>
                  <a:t>VI</a:t>
                </a:r>
                <a:endParaRPr sz="550">
                  <a:latin typeface="Arial MT"/>
                  <a:cs typeface="Arial MT"/>
                </a:endParaRPr>
              </a:p>
              <a:p>
                <a:pPr algn="ctr">
                  <a:lnSpc>
                    <a:spcPct val="100000"/>
                  </a:lnSpc>
                  <a:spcBef>
                    <a:spcPts val="50"/>
                  </a:spcBef>
                </a:pPr>
                <a:r>
                  <a:rPr sz="550" spc="-10" dirty="0">
                    <a:latin typeface="Arial MT"/>
                    <a:cs typeface="Arial MT"/>
                  </a:rPr>
                  <a:t>Violet</a:t>
                </a:r>
                <a:endParaRPr sz="550">
                  <a:latin typeface="Arial MT"/>
                  <a:cs typeface="Arial MT"/>
                </a:endParaRPr>
              </a:p>
            </p:txBody>
          </p:sp>
          <p:pic>
            <p:nvPicPr>
              <p:cNvPr id="107" name="object 121"/>
              <p:cNvPicPr/>
              <p:nvPr/>
            </p:nvPicPr>
            <p:blipFill>
              <a:blip r:embed="rId50" cstate="print"/>
              <a:stretch>
                <a:fillRect/>
              </a:stretch>
            </p:blipFill>
            <p:spPr>
              <a:xfrm>
                <a:off x="2135898" y="8855202"/>
                <a:ext cx="254000" cy="152400"/>
              </a:xfrm>
              <a:prstGeom prst="rect">
                <a:avLst/>
              </a:prstGeom>
            </p:spPr>
          </p:pic>
          <p:sp>
            <p:nvSpPr>
              <p:cNvPr id="108" name="object 122"/>
              <p:cNvSpPr txBox="1"/>
              <p:nvPr/>
            </p:nvSpPr>
            <p:spPr>
              <a:xfrm>
                <a:off x="2138654" y="9011411"/>
                <a:ext cx="248920" cy="201295"/>
              </a:xfrm>
              <a:prstGeom prst="rect">
                <a:avLst/>
              </a:prstGeom>
            </p:spPr>
            <p:txBody>
              <a:bodyPr vert="horz" wrap="square" lIns="0" tIns="13970" rIns="0" bIns="0" rtlCol="0">
                <a:spAutoFit/>
              </a:bodyPr>
              <a:lstStyle/>
              <a:p>
                <a:pPr marL="50165">
                  <a:lnSpc>
                    <a:spcPct val="100000"/>
                  </a:lnSpc>
                  <a:spcBef>
                    <a:spcPts val="110"/>
                  </a:spcBef>
                </a:pPr>
                <a:r>
                  <a:rPr sz="550" spc="-25" dirty="0">
                    <a:latin typeface="Arial MT"/>
                    <a:cs typeface="Arial MT"/>
                  </a:rPr>
                  <a:t>APR</a:t>
                </a:r>
                <a:endParaRPr sz="550">
                  <a:latin typeface="Arial MT"/>
                  <a:cs typeface="Arial MT"/>
                </a:endParaRPr>
              </a:p>
              <a:p>
                <a:pPr marL="12700">
                  <a:lnSpc>
                    <a:spcPct val="100000"/>
                  </a:lnSpc>
                  <a:spcBef>
                    <a:spcPts val="50"/>
                  </a:spcBef>
                </a:pPr>
                <a:r>
                  <a:rPr sz="550" spc="-10" dirty="0">
                    <a:latin typeface="Arial MT"/>
                    <a:cs typeface="Arial MT"/>
                  </a:rPr>
                  <a:t>Apricot</a:t>
                </a:r>
                <a:endParaRPr sz="550">
                  <a:latin typeface="Arial MT"/>
                  <a:cs typeface="Arial MT"/>
                </a:endParaRPr>
              </a:p>
            </p:txBody>
          </p:sp>
          <p:pic>
            <p:nvPicPr>
              <p:cNvPr id="109" name="object 123"/>
              <p:cNvPicPr/>
              <p:nvPr/>
            </p:nvPicPr>
            <p:blipFill>
              <a:blip r:embed="rId51" cstate="print"/>
              <a:stretch>
                <a:fillRect/>
              </a:stretch>
            </p:blipFill>
            <p:spPr>
              <a:xfrm>
                <a:off x="2740672" y="8855202"/>
                <a:ext cx="254000" cy="152400"/>
              </a:xfrm>
              <a:prstGeom prst="rect">
                <a:avLst/>
              </a:prstGeom>
            </p:spPr>
          </p:pic>
          <p:sp>
            <p:nvSpPr>
              <p:cNvPr id="110" name="object 124"/>
              <p:cNvSpPr txBox="1"/>
              <p:nvPr/>
            </p:nvSpPr>
            <p:spPr>
              <a:xfrm>
                <a:off x="2679674" y="9011411"/>
                <a:ext cx="375920" cy="201295"/>
              </a:xfrm>
              <a:prstGeom prst="rect">
                <a:avLst/>
              </a:prstGeom>
            </p:spPr>
            <p:txBody>
              <a:bodyPr vert="horz" wrap="square" lIns="0" tIns="13970" rIns="0" bIns="0" rtlCol="0">
                <a:spAutoFit/>
              </a:bodyPr>
              <a:lstStyle/>
              <a:p>
                <a:pPr algn="ctr">
                  <a:lnSpc>
                    <a:spcPct val="100000"/>
                  </a:lnSpc>
                  <a:spcBef>
                    <a:spcPts val="110"/>
                  </a:spcBef>
                </a:pPr>
                <a:r>
                  <a:rPr sz="550" spc="-25" dirty="0">
                    <a:latin typeface="Arial MT"/>
                    <a:cs typeface="Arial MT"/>
                  </a:rPr>
                  <a:t>PB</a:t>
                </a:r>
                <a:endParaRPr sz="550">
                  <a:latin typeface="Arial MT"/>
                  <a:cs typeface="Arial MT"/>
                </a:endParaRPr>
              </a:p>
              <a:p>
                <a:pPr algn="ctr">
                  <a:lnSpc>
                    <a:spcPct val="100000"/>
                  </a:lnSpc>
                  <a:spcBef>
                    <a:spcPts val="50"/>
                  </a:spcBef>
                </a:pPr>
                <a:r>
                  <a:rPr sz="550" dirty="0">
                    <a:latin typeface="Arial MT"/>
                    <a:cs typeface="Arial MT"/>
                  </a:rPr>
                  <a:t>Petrol</a:t>
                </a:r>
                <a:r>
                  <a:rPr sz="550" spc="40" dirty="0">
                    <a:latin typeface="Arial MT"/>
                    <a:cs typeface="Arial MT"/>
                  </a:rPr>
                  <a:t> </a:t>
                </a:r>
                <a:r>
                  <a:rPr sz="550" spc="-20" dirty="0">
                    <a:latin typeface="Arial MT"/>
                    <a:cs typeface="Arial MT"/>
                  </a:rPr>
                  <a:t>Blue</a:t>
                </a:r>
                <a:endParaRPr sz="550">
                  <a:latin typeface="Arial MT"/>
                  <a:cs typeface="Arial MT"/>
                </a:endParaRPr>
              </a:p>
            </p:txBody>
          </p:sp>
          <p:pic>
            <p:nvPicPr>
              <p:cNvPr id="111" name="object 125"/>
              <p:cNvPicPr/>
              <p:nvPr/>
            </p:nvPicPr>
            <p:blipFill>
              <a:blip r:embed="rId52" cstate="print"/>
              <a:stretch>
                <a:fillRect/>
              </a:stretch>
            </p:blipFill>
            <p:spPr>
              <a:xfrm>
                <a:off x="3345573" y="8855202"/>
                <a:ext cx="254000" cy="152400"/>
              </a:xfrm>
              <a:prstGeom prst="rect">
                <a:avLst/>
              </a:prstGeom>
            </p:spPr>
          </p:pic>
          <p:sp>
            <p:nvSpPr>
              <p:cNvPr id="112" name="object 126"/>
              <p:cNvSpPr txBox="1"/>
              <p:nvPr/>
            </p:nvSpPr>
            <p:spPr>
              <a:xfrm>
                <a:off x="3264636" y="9011411"/>
                <a:ext cx="415925" cy="201295"/>
              </a:xfrm>
              <a:prstGeom prst="rect">
                <a:avLst/>
              </a:prstGeom>
            </p:spPr>
            <p:txBody>
              <a:bodyPr vert="horz" wrap="square" lIns="0" tIns="13970" rIns="0" bIns="0" rtlCol="0">
                <a:spAutoFit/>
              </a:bodyPr>
              <a:lstStyle/>
              <a:p>
                <a:pPr algn="ctr">
                  <a:lnSpc>
                    <a:spcPct val="100000"/>
                  </a:lnSpc>
                  <a:spcBef>
                    <a:spcPts val="110"/>
                  </a:spcBef>
                </a:pPr>
                <a:r>
                  <a:rPr sz="550" spc="-25" dirty="0">
                    <a:latin typeface="Arial MT"/>
                    <a:cs typeface="Arial MT"/>
                  </a:rPr>
                  <a:t>ML</a:t>
                </a:r>
                <a:endParaRPr sz="550">
                  <a:latin typeface="Arial MT"/>
                  <a:cs typeface="Arial MT"/>
                </a:endParaRPr>
              </a:p>
              <a:p>
                <a:pPr algn="ctr">
                  <a:lnSpc>
                    <a:spcPct val="100000"/>
                  </a:lnSpc>
                  <a:spcBef>
                    <a:spcPts val="50"/>
                  </a:spcBef>
                </a:pPr>
                <a:r>
                  <a:rPr sz="550" dirty="0">
                    <a:latin typeface="Arial MT"/>
                    <a:cs typeface="Arial MT"/>
                  </a:rPr>
                  <a:t>Mauve</a:t>
                </a:r>
                <a:r>
                  <a:rPr sz="550" spc="45" dirty="0">
                    <a:latin typeface="Arial MT"/>
                    <a:cs typeface="Arial MT"/>
                  </a:rPr>
                  <a:t> </a:t>
                </a:r>
                <a:r>
                  <a:rPr sz="550" spc="-10" dirty="0">
                    <a:latin typeface="Arial MT"/>
                    <a:cs typeface="Arial MT"/>
                  </a:rPr>
                  <a:t>Light</a:t>
                </a:r>
                <a:endParaRPr sz="550">
                  <a:latin typeface="Arial MT"/>
                  <a:cs typeface="Arial MT"/>
                </a:endParaRPr>
              </a:p>
            </p:txBody>
          </p:sp>
          <p:pic>
            <p:nvPicPr>
              <p:cNvPr id="113" name="object 127"/>
              <p:cNvPicPr/>
              <p:nvPr/>
            </p:nvPicPr>
            <p:blipFill>
              <a:blip r:embed="rId53" cstate="print"/>
              <a:stretch>
                <a:fillRect/>
              </a:stretch>
            </p:blipFill>
            <p:spPr>
              <a:xfrm>
                <a:off x="3950347" y="8855202"/>
                <a:ext cx="254000" cy="152400"/>
              </a:xfrm>
              <a:prstGeom prst="rect">
                <a:avLst/>
              </a:prstGeom>
            </p:spPr>
          </p:pic>
          <p:sp>
            <p:nvSpPr>
              <p:cNvPr id="114" name="object 128"/>
              <p:cNvSpPr txBox="1"/>
              <p:nvPr/>
            </p:nvSpPr>
            <p:spPr>
              <a:xfrm>
                <a:off x="3967048" y="9011411"/>
                <a:ext cx="220979" cy="201295"/>
              </a:xfrm>
              <a:prstGeom prst="rect">
                <a:avLst/>
              </a:prstGeom>
            </p:spPr>
            <p:txBody>
              <a:bodyPr vert="horz" wrap="square" lIns="0" tIns="13970" rIns="0" bIns="0" rtlCol="0">
                <a:spAutoFit/>
              </a:bodyPr>
              <a:lstStyle/>
              <a:p>
                <a:pPr marL="56515">
                  <a:lnSpc>
                    <a:spcPct val="100000"/>
                  </a:lnSpc>
                  <a:spcBef>
                    <a:spcPts val="110"/>
                  </a:spcBef>
                </a:pPr>
                <a:r>
                  <a:rPr sz="550" spc="-25" dirty="0">
                    <a:latin typeface="Arial MT"/>
                    <a:cs typeface="Arial MT"/>
                  </a:rPr>
                  <a:t>OC</a:t>
                </a:r>
                <a:endParaRPr sz="550">
                  <a:latin typeface="Arial MT"/>
                  <a:cs typeface="Arial MT"/>
                </a:endParaRPr>
              </a:p>
              <a:p>
                <a:pPr marL="12700">
                  <a:lnSpc>
                    <a:spcPct val="100000"/>
                  </a:lnSpc>
                  <a:spcBef>
                    <a:spcPts val="50"/>
                  </a:spcBef>
                </a:pPr>
                <a:r>
                  <a:rPr sz="550" spc="-20" dirty="0">
                    <a:latin typeface="Arial MT"/>
                    <a:cs typeface="Arial MT"/>
                  </a:rPr>
                  <a:t>Ocher</a:t>
                </a:r>
                <a:endParaRPr sz="550">
                  <a:latin typeface="Arial MT"/>
                  <a:cs typeface="Arial MT"/>
                </a:endParaRPr>
              </a:p>
            </p:txBody>
          </p:sp>
          <p:pic>
            <p:nvPicPr>
              <p:cNvPr id="115" name="object 129"/>
              <p:cNvPicPr/>
              <p:nvPr/>
            </p:nvPicPr>
            <p:blipFill>
              <a:blip r:embed="rId54" cstate="print"/>
              <a:stretch>
                <a:fillRect/>
              </a:stretch>
            </p:blipFill>
            <p:spPr>
              <a:xfrm>
                <a:off x="4555121" y="8855202"/>
                <a:ext cx="254000" cy="152400"/>
              </a:xfrm>
              <a:prstGeom prst="rect">
                <a:avLst/>
              </a:prstGeom>
            </p:spPr>
          </p:pic>
          <p:sp>
            <p:nvSpPr>
              <p:cNvPr id="116" name="object 130"/>
              <p:cNvSpPr txBox="1"/>
              <p:nvPr/>
            </p:nvSpPr>
            <p:spPr>
              <a:xfrm>
                <a:off x="4478172" y="9011411"/>
                <a:ext cx="407670" cy="201295"/>
              </a:xfrm>
              <a:prstGeom prst="rect">
                <a:avLst/>
              </a:prstGeom>
            </p:spPr>
            <p:txBody>
              <a:bodyPr vert="horz" wrap="square" lIns="0" tIns="13970" rIns="0" bIns="0" rtlCol="0">
                <a:spAutoFit/>
              </a:bodyPr>
              <a:lstStyle/>
              <a:p>
                <a:pPr algn="ctr">
                  <a:lnSpc>
                    <a:spcPct val="100000"/>
                  </a:lnSpc>
                  <a:spcBef>
                    <a:spcPts val="110"/>
                  </a:spcBef>
                </a:pPr>
                <a:r>
                  <a:rPr sz="550" spc="-25" dirty="0">
                    <a:latin typeface="Arial MT"/>
                    <a:cs typeface="Arial MT"/>
                  </a:rPr>
                  <a:t>LP</a:t>
                </a:r>
                <a:endParaRPr sz="550">
                  <a:latin typeface="Arial MT"/>
                  <a:cs typeface="Arial MT"/>
                </a:endParaRPr>
              </a:p>
              <a:p>
                <a:pPr algn="ctr">
                  <a:lnSpc>
                    <a:spcPct val="100000"/>
                  </a:lnSpc>
                  <a:spcBef>
                    <a:spcPts val="50"/>
                  </a:spcBef>
                </a:pPr>
                <a:r>
                  <a:rPr sz="550" dirty="0">
                    <a:latin typeface="Arial MT"/>
                    <a:cs typeface="Arial MT"/>
                  </a:rPr>
                  <a:t>Light</a:t>
                </a:r>
                <a:r>
                  <a:rPr sz="550" spc="45" dirty="0">
                    <a:latin typeface="Arial MT"/>
                    <a:cs typeface="Arial MT"/>
                  </a:rPr>
                  <a:t> </a:t>
                </a:r>
                <a:r>
                  <a:rPr sz="550" spc="-10" dirty="0">
                    <a:latin typeface="Arial MT"/>
                    <a:cs typeface="Arial MT"/>
                  </a:rPr>
                  <a:t>Purple</a:t>
                </a:r>
                <a:endParaRPr sz="550">
                  <a:latin typeface="Arial MT"/>
                  <a:cs typeface="Arial MT"/>
                </a:endParaRPr>
              </a:p>
            </p:txBody>
          </p:sp>
          <p:pic>
            <p:nvPicPr>
              <p:cNvPr id="117" name="object 131"/>
              <p:cNvPicPr/>
              <p:nvPr/>
            </p:nvPicPr>
            <p:blipFill>
              <a:blip r:embed="rId55" cstate="print"/>
              <a:stretch>
                <a:fillRect/>
              </a:stretch>
            </p:blipFill>
            <p:spPr>
              <a:xfrm>
                <a:off x="5159895" y="8855202"/>
                <a:ext cx="254000" cy="152400"/>
              </a:xfrm>
              <a:prstGeom prst="rect">
                <a:avLst/>
              </a:prstGeom>
            </p:spPr>
          </p:pic>
          <p:sp>
            <p:nvSpPr>
              <p:cNvPr id="118" name="object 132"/>
              <p:cNvSpPr txBox="1"/>
              <p:nvPr/>
            </p:nvSpPr>
            <p:spPr>
              <a:xfrm>
                <a:off x="5069039" y="9011411"/>
                <a:ext cx="435609" cy="201295"/>
              </a:xfrm>
              <a:prstGeom prst="rect">
                <a:avLst/>
              </a:prstGeom>
            </p:spPr>
            <p:txBody>
              <a:bodyPr vert="horz" wrap="square" lIns="0" tIns="13970" rIns="0" bIns="0" rtlCol="0">
                <a:spAutoFit/>
              </a:bodyPr>
              <a:lstStyle/>
              <a:p>
                <a:pPr algn="ctr">
                  <a:lnSpc>
                    <a:spcPct val="100000"/>
                  </a:lnSpc>
                  <a:spcBef>
                    <a:spcPts val="110"/>
                  </a:spcBef>
                </a:pPr>
                <a:r>
                  <a:rPr sz="550" spc="-25" dirty="0">
                    <a:latin typeface="Arial MT"/>
                    <a:cs typeface="Arial MT"/>
                  </a:rPr>
                  <a:t>DP</a:t>
                </a:r>
                <a:endParaRPr sz="550">
                  <a:latin typeface="Arial MT"/>
                  <a:cs typeface="Arial MT"/>
                </a:endParaRPr>
              </a:p>
              <a:p>
                <a:pPr algn="ctr">
                  <a:lnSpc>
                    <a:spcPct val="100000"/>
                  </a:lnSpc>
                  <a:spcBef>
                    <a:spcPts val="50"/>
                  </a:spcBef>
                </a:pPr>
                <a:r>
                  <a:rPr sz="550" dirty="0">
                    <a:latin typeface="Arial MT"/>
                    <a:cs typeface="Arial MT"/>
                  </a:rPr>
                  <a:t>Dusty</a:t>
                </a:r>
                <a:r>
                  <a:rPr sz="550" spc="25" dirty="0">
                    <a:latin typeface="Arial MT"/>
                    <a:cs typeface="Arial MT"/>
                  </a:rPr>
                  <a:t> </a:t>
                </a:r>
                <a:r>
                  <a:rPr sz="550" spc="-10" dirty="0">
                    <a:latin typeface="Arial MT"/>
                    <a:cs typeface="Arial MT"/>
                  </a:rPr>
                  <a:t>Purple</a:t>
                </a:r>
                <a:endParaRPr sz="550">
                  <a:latin typeface="Arial MT"/>
                  <a:cs typeface="Arial MT"/>
                </a:endParaRPr>
              </a:p>
            </p:txBody>
          </p:sp>
          <p:pic>
            <p:nvPicPr>
              <p:cNvPr id="119" name="object 133"/>
              <p:cNvPicPr/>
              <p:nvPr/>
            </p:nvPicPr>
            <p:blipFill>
              <a:blip r:embed="rId56" cstate="print"/>
              <a:stretch>
                <a:fillRect/>
              </a:stretch>
            </p:blipFill>
            <p:spPr>
              <a:xfrm>
                <a:off x="5764669" y="8855202"/>
                <a:ext cx="254000" cy="152400"/>
              </a:xfrm>
              <a:prstGeom prst="rect">
                <a:avLst/>
              </a:prstGeom>
            </p:spPr>
          </p:pic>
          <p:sp>
            <p:nvSpPr>
              <p:cNvPr id="120" name="object 134"/>
              <p:cNvSpPr txBox="1"/>
              <p:nvPr/>
            </p:nvSpPr>
            <p:spPr>
              <a:xfrm>
                <a:off x="5717603" y="9011411"/>
                <a:ext cx="347980" cy="201295"/>
              </a:xfrm>
              <a:prstGeom prst="rect">
                <a:avLst/>
              </a:prstGeom>
            </p:spPr>
            <p:txBody>
              <a:bodyPr vert="horz" wrap="square" lIns="0" tIns="13970" rIns="0" bIns="0" rtlCol="0">
                <a:spAutoFit/>
              </a:bodyPr>
              <a:lstStyle/>
              <a:p>
                <a:pPr algn="ctr">
                  <a:lnSpc>
                    <a:spcPct val="100000"/>
                  </a:lnSpc>
                  <a:spcBef>
                    <a:spcPts val="110"/>
                  </a:spcBef>
                </a:pPr>
                <a:r>
                  <a:rPr sz="550" spc="-25" dirty="0">
                    <a:latin typeface="Arial MT"/>
                    <a:cs typeface="Arial MT"/>
                  </a:rPr>
                  <a:t>KB</a:t>
                </a:r>
                <a:endParaRPr sz="550">
                  <a:latin typeface="Arial MT"/>
                  <a:cs typeface="Arial MT"/>
                </a:endParaRPr>
              </a:p>
              <a:p>
                <a:pPr algn="ctr">
                  <a:lnSpc>
                    <a:spcPct val="100000"/>
                  </a:lnSpc>
                  <a:spcBef>
                    <a:spcPts val="50"/>
                  </a:spcBef>
                </a:pPr>
                <a:r>
                  <a:rPr sz="550" dirty="0">
                    <a:latin typeface="Arial MT"/>
                    <a:cs typeface="Arial MT"/>
                  </a:rPr>
                  <a:t>Klein</a:t>
                </a:r>
                <a:r>
                  <a:rPr sz="550" spc="35" dirty="0">
                    <a:latin typeface="Arial MT"/>
                    <a:cs typeface="Arial MT"/>
                  </a:rPr>
                  <a:t> </a:t>
                </a:r>
                <a:r>
                  <a:rPr sz="550" spc="-20" dirty="0">
                    <a:latin typeface="Arial MT"/>
                    <a:cs typeface="Arial MT"/>
                  </a:rPr>
                  <a:t>Blue</a:t>
                </a:r>
                <a:endParaRPr sz="550">
                  <a:latin typeface="Arial MT"/>
                  <a:cs typeface="Arial MT"/>
                </a:endParaRPr>
              </a:p>
            </p:txBody>
          </p:sp>
          <p:pic>
            <p:nvPicPr>
              <p:cNvPr id="121" name="object 135"/>
              <p:cNvPicPr/>
              <p:nvPr/>
            </p:nvPicPr>
            <p:blipFill>
              <a:blip r:embed="rId57" cstate="print"/>
              <a:stretch>
                <a:fillRect/>
              </a:stretch>
            </p:blipFill>
            <p:spPr>
              <a:xfrm>
                <a:off x="6369570" y="8855202"/>
                <a:ext cx="253999" cy="152400"/>
              </a:xfrm>
              <a:prstGeom prst="rect">
                <a:avLst/>
              </a:prstGeom>
            </p:spPr>
          </p:pic>
          <p:sp>
            <p:nvSpPr>
              <p:cNvPr id="122" name="object 136"/>
              <p:cNvSpPr txBox="1"/>
              <p:nvPr/>
            </p:nvSpPr>
            <p:spPr>
              <a:xfrm>
                <a:off x="6326517" y="9011411"/>
                <a:ext cx="340360" cy="201295"/>
              </a:xfrm>
              <a:prstGeom prst="rect">
                <a:avLst/>
              </a:prstGeom>
            </p:spPr>
            <p:txBody>
              <a:bodyPr vert="horz" wrap="square" lIns="0" tIns="13970" rIns="0" bIns="0" rtlCol="0">
                <a:spAutoFit/>
              </a:bodyPr>
              <a:lstStyle/>
              <a:p>
                <a:pPr algn="ctr">
                  <a:lnSpc>
                    <a:spcPct val="100000"/>
                  </a:lnSpc>
                  <a:spcBef>
                    <a:spcPts val="110"/>
                  </a:spcBef>
                </a:pPr>
                <a:r>
                  <a:rPr sz="550" spc="-25" dirty="0">
                    <a:latin typeface="Arial MT"/>
                    <a:cs typeface="Arial MT"/>
                  </a:rPr>
                  <a:t>PKG</a:t>
                </a:r>
                <a:endParaRPr sz="550">
                  <a:latin typeface="Arial MT"/>
                  <a:cs typeface="Arial MT"/>
                </a:endParaRPr>
              </a:p>
              <a:p>
                <a:pPr algn="ctr">
                  <a:lnSpc>
                    <a:spcPct val="100000"/>
                  </a:lnSpc>
                  <a:spcBef>
                    <a:spcPts val="50"/>
                  </a:spcBef>
                </a:pPr>
                <a:r>
                  <a:rPr sz="550" dirty="0">
                    <a:latin typeface="Arial MT"/>
                    <a:cs typeface="Arial MT"/>
                  </a:rPr>
                  <a:t>Pink</a:t>
                </a:r>
                <a:r>
                  <a:rPr sz="550" spc="30" dirty="0">
                    <a:latin typeface="Arial MT"/>
                    <a:cs typeface="Arial MT"/>
                  </a:rPr>
                  <a:t> </a:t>
                </a:r>
                <a:r>
                  <a:rPr sz="550" spc="-25" dirty="0">
                    <a:latin typeface="Arial MT"/>
                    <a:cs typeface="Arial MT"/>
                  </a:rPr>
                  <a:t>Gum</a:t>
                </a:r>
                <a:endParaRPr sz="550">
                  <a:latin typeface="Arial MT"/>
                  <a:cs typeface="Arial MT"/>
                </a:endParaRPr>
              </a:p>
            </p:txBody>
          </p:sp>
          <p:pic>
            <p:nvPicPr>
              <p:cNvPr id="123" name="object 137"/>
              <p:cNvPicPr/>
              <p:nvPr/>
            </p:nvPicPr>
            <p:blipFill>
              <a:blip r:embed="rId58" cstate="print"/>
              <a:stretch>
                <a:fillRect/>
              </a:stretch>
            </p:blipFill>
            <p:spPr>
              <a:xfrm>
                <a:off x="6974344" y="8855202"/>
                <a:ext cx="254000" cy="152400"/>
              </a:xfrm>
              <a:prstGeom prst="rect">
                <a:avLst/>
              </a:prstGeom>
            </p:spPr>
          </p:pic>
          <p:sp>
            <p:nvSpPr>
              <p:cNvPr id="124" name="object 138"/>
              <p:cNvSpPr txBox="1"/>
              <p:nvPr/>
            </p:nvSpPr>
            <p:spPr>
              <a:xfrm>
                <a:off x="7018934" y="9011411"/>
                <a:ext cx="165100" cy="201295"/>
              </a:xfrm>
              <a:prstGeom prst="rect">
                <a:avLst/>
              </a:prstGeom>
            </p:spPr>
            <p:txBody>
              <a:bodyPr vert="horz" wrap="square" lIns="0" tIns="13970" rIns="0" bIns="0" rtlCol="0">
                <a:spAutoFit/>
              </a:bodyPr>
              <a:lstStyle/>
              <a:p>
                <a:pPr marL="36195">
                  <a:lnSpc>
                    <a:spcPct val="100000"/>
                  </a:lnSpc>
                  <a:spcBef>
                    <a:spcPts val="110"/>
                  </a:spcBef>
                </a:pPr>
                <a:r>
                  <a:rPr sz="550" spc="-25" dirty="0">
                    <a:latin typeface="Arial MT"/>
                    <a:cs typeface="Arial MT"/>
                  </a:rPr>
                  <a:t>TE</a:t>
                </a:r>
                <a:endParaRPr sz="550">
                  <a:latin typeface="Arial MT"/>
                  <a:cs typeface="Arial MT"/>
                </a:endParaRPr>
              </a:p>
              <a:p>
                <a:pPr marL="12700">
                  <a:lnSpc>
                    <a:spcPct val="100000"/>
                  </a:lnSpc>
                  <a:spcBef>
                    <a:spcPts val="50"/>
                  </a:spcBef>
                </a:pPr>
                <a:r>
                  <a:rPr sz="550" spc="-20" dirty="0">
                    <a:latin typeface="Arial MT"/>
                    <a:cs typeface="Arial MT"/>
                  </a:rPr>
                  <a:t>Teal</a:t>
                </a:r>
                <a:endParaRPr sz="550">
                  <a:latin typeface="Arial MT"/>
                  <a:cs typeface="Arial MT"/>
                </a:endParaRPr>
              </a:p>
            </p:txBody>
          </p:sp>
          <p:pic>
            <p:nvPicPr>
              <p:cNvPr id="125" name="object 139"/>
              <p:cNvPicPr/>
              <p:nvPr/>
            </p:nvPicPr>
            <p:blipFill>
              <a:blip r:embed="rId59" cstate="print"/>
              <a:stretch>
                <a:fillRect/>
              </a:stretch>
            </p:blipFill>
            <p:spPr>
              <a:xfrm>
                <a:off x="321576" y="9225153"/>
                <a:ext cx="253999" cy="152400"/>
              </a:xfrm>
              <a:prstGeom prst="rect">
                <a:avLst/>
              </a:prstGeom>
            </p:spPr>
          </p:pic>
          <p:sp>
            <p:nvSpPr>
              <p:cNvPr id="126" name="object 140"/>
              <p:cNvSpPr txBox="1"/>
              <p:nvPr/>
            </p:nvSpPr>
            <p:spPr>
              <a:xfrm>
                <a:off x="236664" y="9381235"/>
                <a:ext cx="423545" cy="201295"/>
              </a:xfrm>
              <a:prstGeom prst="rect">
                <a:avLst/>
              </a:prstGeom>
            </p:spPr>
            <p:txBody>
              <a:bodyPr vert="horz" wrap="square" lIns="0" tIns="14605" rIns="0" bIns="0" rtlCol="0">
                <a:spAutoFit/>
              </a:bodyPr>
              <a:lstStyle/>
              <a:p>
                <a:pPr algn="ctr">
                  <a:lnSpc>
                    <a:spcPct val="100000"/>
                  </a:lnSpc>
                  <a:spcBef>
                    <a:spcPts val="115"/>
                  </a:spcBef>
                </a:pPr>
                <a:r>
                  <a:rPr sz="550" spc="-25" dirty="0">
                    <a:latin typeface="Arial MT"/>
                    <a:cs typeface="Arial MT"/>
                  </a:rPr>
                  <a:t>AN</a:t>
                </a:r>
                <a:endParaRPr sz="550">
                  <a:latin typeface="Arial MT"/>
                  <a:cs typeface="Arial MT"/>
                </a:endParaRPr>
              </a:p>
              <a:p>
                <a:pPr algn="ctr">
                  <a:lnSpc>
                    <a:spcPct val="100000"/>
                  </a:lnSpc>
                  <a:spcBef>
                    <a:spcPts val="45"/>
                  </a:spcBef>
                </a:pPr>
                <a:r>
                  <a:rPr sz="550" dirty="0">
                    <a:latin typeface="Arial MT"/>
                    <a:cs typeface="Arial MT"/>
                  </a:rPr>
                  <a:t>Ancient</a:t>
                </a:r>
                <a:r>
                  <a:rPr sz="550" spc="50" dirty="0">
                    <a:latin typeface="Arial MT"/>
                    <a:cs typeface="Arial MT"/>
                  </a:rPr>
                  <a:t> </a:t>
                </a:r>
                <a:r>
                  <a:rPr sz="550" spc="-20" dirty="0">
                    <a:latin typeface="Arial MT"/>
                    <a:cs typeface="Arial MT"/>
                  </a:rPr>
                  <a:t>Pink</a:t>
                </a:r>
                <a:endParaRPr sz="550">
                  <a:latin typeface="Arial MT"/>
                  <a:cs typeface="Arial MT"/>
                </a:endParaRPr>
              </a:p>
            </p:txBody>
          </p:sp>
          <p:pic>
            <p:nvPicPr>
              <p:cNvPr id="127" name="object 141"/>
              <p:cNvPicPr/>
              <p:nvPr/>
            </p:nvPicPr>
            <p:blipFill>
              <a:blip r:embed="rId60" cstate="print"/>
              <a:stretch>
                <a:fillRect/>
              </a:stretch>
            </p:blipFill>
            <p:spPr>
              <a:xfrm>
                <a:off x="926350" y="9225153"/>
                <a:ext cx="254000" cy="152400"/>
              </a:xfrm>
              <a:prstGeom prst="rect">
                <a:avLst/>
              </a:prstGeom>
            </p:spPr>
          </p:pic>
          <p:sp>
            <p:nvSpPr>
              <p:cNvPr id="128" name="object 142"/>
              <p:cNvSpPr txBox="1"/>
              <p:nvPr/>
            </p:nvSpPr>
            <p:spPr>
              <a:xfrm>
                <a:off x="968933" y="9381235"/>
                <a:ext cx="168910" cy="201295"/>
              </a:xfrm>
              <a:prstGeom prst="rect">
                <a:avLst/>
              </a:prstGeom>
            </p:spPr>
            <p:txBody>
              <a:bodyPr vert="horz" wrap="square" lIns="0" tIns="14605" rIns="0" bIns="0" rtlCol="0">
                <a:spAutoFit/>
              </a:bodyPr>
              <a:lstStyle/>
              <a:p>
                <a:pPr marL="36195">
                  <a:lnSpc>
                    <a:spcPct val="100000"/>
                  </a:lnSpc>
                  <a:spcBef>
                    <a:spcPts val="115"/>
                  </a:spcBef>
                </a:pPr>
                <a:r>
                  <a:rPr sz="550" spc="-25" dirty="0">
                    <a:latin typeface="Arial MT"/>
                    <a:cs typeface="Arial MT"/>
                  </a:rPr>
                  <a:t>AE</a:t>
                </a:r>
                <a:endParaRPr sz="550">
                  <a:latin typeface="Arial MT"/>
                  <a:cs typeface="Arial MT"/>
                </a:endParaRPr>
              </a:p>
              <a:p>
                <a:pPr marL="12700">
                  <a:lnSpc>
                    <a:spcPct val="100000"/>
                  </a:lnSpc>
                  <a:spcBef>
                    <a:spcPts val="45"/>
                  </a:spcBef>
                </a:pPr>
                <a:r>
                  <a:rPr sz="550" spc="-20" dirty="0">
                    <a:latin typeface="Arial MT"/>
                    <a:cs typeface="Arial MT"/>
                  </a:rPr>
                  <a:t>Aloe</a:t>
                </a:r>
                <a:endParaRPr sz="550">
                  <a:latin typeface="Arial MT"/>
                  <a:cs typeface="Arial MT"/>
                </a:endParaRPr>
              </a:p>
            </p:txBody>
          </p:sp>
          <p:pic>
            <p:nvPicPr>
              <p:cNvPr id="129" name="object 143"/>
              <p:cNvPicPr/>
              <p:nvPr/>
            </p:nvPicPr>
            <p:blipFill>
              <a:blip r:embed="rId61" cstate="print"/>
              <a:stretch>
                <a:fillRect/>
              </a:stretch>
            </p:blipFill>
            <p:spPr>
              <a:xfrm>
                <a:off x="1531124" y="9225153"/>
                <a:ext cx="254000" cy="152400"/>
              </a:xfrm>
              <a:prstGeom prst="rect">
                <a:avLst/>
              </a:prstGeom>
            </p:spPr>
          </p:pic>
          <p:sp>
            <p:nvSpPr>
              <p:cNvPr id="130" name="object 144"/>
              <p:cNvSpPr txBox="1"/>
              <p:nvPr/>
            </p:nvSpPr>
            <p:spPr>
              <a:xfrm>
                <a:off x="1420329" y="9381235"/>
                <a:ext cx="475615" cy="201295"/>
              </a:xfrm>
              <a:prstGeom prst="rect">
                <a:avLst/>
              </a:prstGeom>
            </p:spPr>
            <p:txBody>
              <a:bodyPr vert="horz" wrap="square" lIns="0" tIns="14605" rIns="0" bIns="0" rtlCol="0">
                <a:spAutoFit/>
              </a:bodyPr>
              <a:lstStyle/>
              <a:p>
                <a:pPr algn="ctr">
                  <a:lnSpc>
                    <a:spcPct val="100000"/>
                  </a:lnSpc>
                  <a:spcBef>
                    <a:spcPts val="115"/>
                  </a:spcBef>
                </a:pPr>
                <a:r>
                  <a:rPr sz="550" spc="-25" dirty="0">
                    <a:latin typeface="Arial MT"/>
                    <a:cs typeface="Arial MT"/>
                  </a:rPr>
                  <a:t>LEY</a:t>
                </a:r>
                <a:endParaRPr sz="550">
                  <a:latin typeface="Arial MT"/>
                  <a:cs typeface="Arial MT"/>
                </a:endParaRPr>
              </a:p>
              <a:p>
                <a:pPr algn="ctr">
                  <a:lnSpc>
                    <a:spcPct val="100000"/>
                  </a:lnSpc>
                  <a:spcBef>
                    <a:spcPts val="45"/>
                  </a:spcBef>
                </a:pPr>
                <a:r>
                  <a:rPr sz="550" dirty="0">
                    <a:latin typeface="Arial MT"/>
                    <a:cs typeface="Arial MT"/>
                  </a:rPr>
                  <a:t>Lemon</a:t>
                </a:r>
                <a:r>
                  <a:rPr sz="550" spc="45" dirty="0">
                    <a:latin typeface="Arial MT"/>
                    <a:cs typeface="Arial MT"/>
                  </a:rPr>
                  <a:t> </a:t>
                </a:r>
                <a:r>
                  <a:rPr sz="550" spc="-10" dirty="0">
                    <a:latin typeface="Arial MT"/>
                    <a:cs typeface="Arial MT"/>
                  </a:rPr>
                  <a:t>Yellow</a:t>
                </a:r>
                <a:endParaRPr sz="550">
                  <a:latin typeface="Arial MT"/>
                  <a:cs typeface="Arial MT"/>
                </a:endParaRPr>
              </a:p>
            </p:txBody>
          </p:sp>
          <p:pic>
            <p:nvPicPr>
              <p:cNvPr id="131" name="object 145"/>
              <p:cNvPicPr/>
              <p:nvPr/>
            </p:nvPicPr>
            <p:blipFill>
              <a:blip r:embed="rId62" cstate="print"/>
              <a:stretch>
                <a:fillRect/>
              </a:stretch>
            </p:blipFill>
            <p:spPr>
              <a:xfrm>
                <a:off x="2135898" y="9225153"/>
                <a:ext cx="254000" cy="152400"/>
              </a:xfrm>
              <a:prstGeom prst="rect">
                <a:avLst/>
              </a:prstGeom>
            </p:spPr>
          </p:pic>
          <p:sp>
            <p:nvSpPr>
              <p:cNvPr id="132" name="object 146"/>
              <p:cNvSpPr txBox="1"/>
              <p:nvPr/>
            </p:nvSpPr>
            <p:spPr>
              <a:xfrm>
                <a:off x="2108835" y="9381235"/>
                <a:ext cx="307975" cy="201295"/>
              </a:xfrm>
              <a:prstGeom prst="rect">
                <a:avLst/>
              </a:prstGeom>
            </p:spPr>
            <p:txBody>
              <a:bodyPr vert="horz" wrap="square" lIns="0" tIns="8890" rIns="0" bIns="0" rtlCol="0">
                <a:spAutoFit/>
              </a:bodyPr>
              <a:lstStyle/>
              <a:p>
                <a:pPr marL="12700" marR="5080" indent="86995">
                  <a:lnSpc>
                    <a:spcPct val="106800"/>
                  </a:lnSpc>
                  <a:spcBef>
                    <a:spcPts val="70"/>
                  </a:spcBef>
                </a:pPr>
                <a:r>
                  <a:rPr sz="550" spc="-25" dirty="0">
                    <a:latin typeface="Arial MT"/>
                    <a:cs typeface="Arial MT"/>
                  </a:rPr>
                  <a:t>OD</a:t>
                </a:r>
                <a:r>
                  <a:rPr sz="550" spc="500" dirty="0">
                    <a:latin typeface="Arial MT"/>
                    <a:cs typeface="Arial MT"/>
                  </a:rPr>
                  <a:t> </a:t>
                </a:r>
                <a:r>
                  <a:rPr sz="550" spc="-10" dirty="0">
                    <a:latin typeface="Arial MT"/>
                    <a:cs typeface="Arial MT"/>
                  </a:rPr>
                  <a:t>ORCHID</a:t>
                </a:r>
                <a:endParaRPr sz="550">
                  <a:latin typeface="Arial MT"/>
                  <a:cs typeface="Arial MT"/>
                </a:endParaRPr>
              </a:p>
            </p:txBody>
          </p:sp>
          <p:pic>
            <p:nvPicPr>
              <p:cNvPr id="133" name="object 147"/>
              <p:cNvPicPr/>
              <p:nvPr/>
            </p:nvPicPr>
            <p:blipFill>
              <a:blip r:embed="rId63" cstate="print"/>
              <a:stretch>
                <a:fillRect/>
              </a:stretch>
            </p:blipFill>
            <p:spPr>
              <a:xfrm>
                <a:off x="2740672" y="9225153"/>
                <a:ext cx="254000" cy="152400"/>
              </a:xfrm>
              <a:prstGeom prst="rect">
                <a:avLst/>
              </a:prstGeom>
            </p:spPr>
          </p:pic>
          <p:sp>
            <p:nvSpPr>
              <p:cNvPr id="134" name="object 148"/>
              <p:cNvSpPr txBox="1"/>
              <p:nvPr/>
            </p:nvSpPr>
            <p:spPr>
              <a:xfrm>
                <a:off x="2665768" y="9381235"/>
                <a:ext cx="403860" cy="201295"/>
              </a:xfrm>
              <a:prstGeom prst="rect">
                <a:avLst/>
              </a:prstGeom>
            </p:spPr>
            <p:txBody>
              <a:bodyPr vert="horz" wrap="square" lIns="0" tIns="14605" rIns="0" bIns="0" rtlCol="0">
                <a:spAutoFit/>
              </a:bodyPr>
              <a:lstStyle/>
              <a:p>
                <a:pPr algn="ctr">
                  <a:lnSpc>
                    <a:spcPct val="100000"/>
                  </a:lnSpc>
                  <a:spcBef>
                    <a:spcPts val="115"/>
                  </a:spcBef>
                </a:pPr>
                <a:r>
                  <a:rPr sz="550" spc="-25" dirty="0">
                    <a:latin typeface="Arial MT"/>
                    <a:cs typeface="Arial MT"/>
                  </a:rPr>
                  <a:t>FD</a:t>
                </a:r>
                <a:endParaRPr sz="550">
                  <a:latin typeface="Arial MT"/>
                  <a:cs typeface="Arial MT"/>
                </a:endParaRPr>
              </a:p>
              <a:p>
                <a:pPr algn="ctr">
                  <a:lnSpc>
                    <a:spcPct val="100000"/>
                  </a:lnSpc>
                  <a:spcBef>
                    <a:spcPts val="45"/>
                  </a:spcBef>
                </a:pPr>
                <a:r>
                  <a:rPr sz="550" dirty="0">
                    <a:latin typeface="Arial MT"/>
                    <a:cs typeface="Arial MT"/>
                  </a:rPr>
                  <a:t>Future</a:t>
                </a:r>
                <a:r>
                  <a:rPr sz="550" spc="45" dirty="0">
                    <a:latin typeface="Arial MT"/>
                    <a:cs typeface="Arial MT"/>
                  </a:rPr>
                  <a:t> </a:t>
                </a:r>
                <a:r>
                  <a:rPr sz="550" spc="-20" dirty="0">
                    <a:latin typeface="Arial MT"/>
                    <a:cs typeface="Arial MT"/>
                  </a:rPr>
                  <a:t>Dark</a:t>
                </a:r>
                <a:endParaRPr sz="550">
                  <a:latin typeface="Arial MT"/>
                  <a:cs typeface="Arial MT"/>
                </a:endParaRPr>
              </a:p>
            </p:txBody>
          </p:sp>
          <p:pic>
            <p:nvPicPr>
              <p:cNvPr id="135" name="object 149"/>
              <p:cNvPicPr/>
              <p:nvPr/>
            </p:nvPicPr>
            <p:blipFill>
              <a:blip r:embed="rId64" cstate="print"/>
              <a:stretch>
                <a:fillRect/>
              </a:stretch>
            </p:blipFill>
            <p:spPr>
              <a:xfrm>
                <a:off x="3345573" y="9225153"/>
                <a:ext cx="254000" cy="152400"/>
              </a:xfrm>
              <a:prstGeom prst="rect">
                <a:avLst/>
              </a:prstGeom>
            </p:spPr>
          </p:pic>
          <p:sp>
            <p:nvSpPr>
              <p:cNvPr id="136" name="object 150"/>
              <p:cNvSpPr txBox="1"/>
              <p:nvPr/>
            </p:nvSpPr>
            <p:spPr>
              <a:xfrm>
                <a:off x="3216859" y="9381235"/>
                <a:ext cx="511175" cy="201295"/>
              </a:xfrm>
              <a:prstGeom prst="rect">
                <a:avLst/>
              </a:prstGeom>
            </p:spPr>
            <p:txBody>
              <a:bodyPr vert="horz" wrap="square" lIns="0" tIns="14605" rIns="0" bIns="0" rtlCol="0">
                <a:spAutoFit/>
              </a:bodyPr>
              <a:lstStyle/>
              <a:p>
                <a:pPr algn="ctr">
                  <a:lnSpc>
                    <a:spcPct val="100000"/>
                  </a:lnSpc>
                  <a:spcBef>
                    <a:spcPts val="115"/>
                  </a:spcBef>
                </a:pPr>
                <a:r>
                  <a:rPr sz="550" spc="-25" dirty="0">
                    <a:latin typeface="Arial MT"/>
                    <a:cs typeface="Arial MT"/>
                  </a:rPr>
                  <a:t>MM</a:t>
                </a:r>
                <a:endParaRPr sz="550">
                  <a:latin typeface="Arial MT"/>
                  <a:cs typeface="Arial MT"/>
                </a:endParaRPr>
              </a:p>
              <a:p>
                <a:pPr algn="ctr">
                  <a:lnSpc>
                    <a:spcPct val="100000"/>
                  </a:lnSpc>
                  <a:spcBef>
                    <a:spcPts val="45"/>
                  </a:spcBef>
                </a:pPr>
                <a:r>
                  <a:rPr sz="550" dirty="0">
                    <a:latin typeface="Arial MT"/>
                    <a:cs typeface="Arial MT"/>
                  </a:rPr>
                  <a:t>Mocha</a:t>
                </a:r>
                <a:r>
                  <a:rPr sz="550" spc="45" dirty="0">
                    <a:latin typeface="Arial MT"/>
                    <a:cs typeface="Arial MT"/>
                  </a:rPr>
                  <a:t> </a:t>
                </a:r>
                <a:r>
                  <a:rPr sz="550" spc="-10" dirty="0">
                    <a:latin typeface="Arial MT"/>
                    <a:cs typeface="Arial MT"/>
                  </a:rPr>
                  <a:t>Mousse</a:t>
                </a:r>
                <a:endParaRPr sz="550">
                  <a:latin typeface="Arial MT"/>
                  <a:cs typeface="Arial MT"/>
                </a:endParaRPr>
              </a:p>
            </p:txBody>
          </p:sp>
        </p:grpSp>
        <p:sp>
          <p:nvSpPr>
            <p:cNvPr id="139" name="138 Estrella de 5 puntas"/>
            <p:cNvSpPr/>
            <p:nvPr/>
          </p:nvSpPr>
          <p:spPr>
            <a:xfrm>
              <a:off x="120650" y="7327900"/>
              <a:ext cx="152400" cy="152400"/>
            </a:xfrm>
            <a:prstGeom prst="star5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 dirty="0"/>
            </a:p>
          </p:txBody>
        </p:sp>
        <p:sp>
          <p:nvSpPr>
            <p:cNvPr id="140" name="139 Estrella de 5 puntas"/>
            <p:cNvSpPr/>
            <p:nvPr/>
          </p:nvSpPr>
          <p:spPr>
            <a:xfrm>
              <a:off x="730250" y="7327900"/>
              <a:ext cx="152400" cy="152400"/>
            </a:xfrm>
            <a:prstGeom prst="star5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141" name="140 Estrella de 5 puntas"/>
            <p:cNvSpPr/>
            <p:nvPr/>
          </p:nvSpPr>
          <p:spPr>
            <a:xfrm>
              <a:off x="1339850" y="7327900"/>
              <a:ext cx="152400" cy="152400"/>
            </a:xfrm>
            <a:prstGeom prst="star5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142" name="141 Estrella de 5 puntas"/>
            <p:cNvSpPr/>
            <p:nvPr/>
          </p:nvSpPr>
          <p:spPr>
            <a:xfrm>
              <a:off x="1949450" y="7327900"/>
              <a:ext cx="152400" cy="152400"/>
            </a:xfrm>
            <a:prstGeom prst="star5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143" name="142 Estrella de 5 puntas"/>
            <p:cNvSpPr/>
            <p:nvPr/>
          </p:nvSpPr>
          <p:spPr>
            <a:xfrm>
              <a:off x="2559050" y="7327900"/>
              <a:ext cx="152400" cy="152400"/>
            </a:xfrm>
            <a:prstGeom prst="star5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144" name="143 Estrella de 5 puntas"/>
            <p:cNvSpPr/>
            <p:nvPr/>
          </p:nvSpPr>
          <p:spPr>
            <a:xfrm>
              <a:off x="3778250" y="7327900"/>
              <a:ext cx="152400" cy="152400"/>
            </a:xfrm>
            <a:prstGeom prst="star5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145" name="144 Estrella de 5 puntas"/>
            <p:cNvSpPr/>
            <p:nvPr/>
          </p:nvSpPr>
          <p:spPr>
            <a:xfrm>
              <a:off x="4387850" y="7327900"/>
              <a:ext cx="152400" cy="152400"/>
            </a:xfrm>
            <a:prstGeom prst="star5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146" name="145 Estrella de 5 puntas"/>
            <p:cNvSpPr/>
            <p:nvPr/>
          </p:nvSpPr>
          <p:spPr>
            <a:xfrm>
              <a:off x="5607050" y="7327900"/>
              <a:ext cx="152400" cy="152400"/>
            </a:xfrm>
            <a:prstGeom prst="star5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147" name="146 Estrella de 5 puntas"/>
            <p:cNvSpPr/>
            <p:nvPr/>
          </p:nvSpPr>
          <p:spPr>
            <a:xfrm>
              <a:off x="1339850" y="7708900"/>
              <a:ext cx="152400" cy="152400"/>
            </a:xfrm>
            <a:prstGeom prst="star5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148" name="147 Estrella de 5 puntas"/>
            <p:cNvSpPr/>
            <p:nvPr/>
          </p:nvSpPr>
          <p:spPr>
            <a:xfrm>
              <a:off x="2559050" y="7708900"/>
              <a:ext cx="152400" cy="152400"/>
            </a:xfrm>
            <a:prstGeom prst="star5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149" name="148 Estrella de 5 puntas"/>
            <p:cNvSpPr/>
            <p:nvPr/>
          </p:nvSpPr>
          <p:spPr>
            <a:xfrm>
              <a:off x="3168650" y="7708900"/>
              <a:ext cx="152400" cy="152400"/>
            </a:xfrm>
            <a:prstGeom prst="star5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150" name="149 Estrella de 5 puntas"/>
            <p:cNvSpPr/>
            <p:nvPr/>
          </p:nvSpPr>
          <p:spPr>
            <a:xfrm>
              <a:off x="3778250" y="7708900"/>
              <a:ext cx="152400" cy="152400"/>
            </a:xfrm>
            <a:prstGeom prst="star5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151" name="150 Estrella de 5 puntas"/>
            <p:cNvSpPr/>
            <p:nvPr/>
          </p:nvSpPr>
          <p:spPr>
            <a:xfrm>
              <a:off x="4387850" y="7708900"/>
              <a:ext cx="152400" cy="152400"/>
            </a:xfrm>
            <a:prstGeom prst="star5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152" name="151 Estrella de 5 puntas"/>
            <p:cNvSpPr/>
            <p:nvPr/>
          </p:nvSpPr>
          <p:spPr>
            <a:xfrm>
              <a:off x="5607050" y="7708900"/>
              <a:ext cx="152400" cy="152400"/>
            </a:xfrm>
            <a:prstGeom prst="star5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153" name="152 Estrella de 5 puntas"/>
            <p:cNvSpPr/>
            <p:nvPr/>
          </p:nvSpPr>
          <p:spPr>
            <a:xfrm>
              <a:off x="6216650" y="7708900"/>
              <a:ext cx="152400" cy="152400"/>
            </a:xfrm>
            <a:prstGeom prst="star5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154" name="153 Estrella de 5 puntas"/>
            <p:cNvSpPr/>
            <p:nvPr/>
          </p:nvSpPr>
          <p:spPr>
            <a:xfrm>
              <a:off x="1949450" y="8089900"/>
              <a:ext cx="152400" cy="152400"/>
            </a:xfrm>
            <a:prstGeom prst="star5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155" name="154 Estrella de 5 puntas"/>
            <p:cNvSpPr/>
            <p:nvPr/>
          </p:nvSpPr>
          <p:spPr>
            <a:xfrm>
              <a:off x="2559050" y="8089900"/>
              <a:ext cx="152400" cy="152400"/>
            </a:xfrm>
            <a:prstGeom prst="star5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156" name="155 Estrella de 5 puntas"/>
            <p:cNvSpPr/>
            <p:nvPr/>
          </p:nvSpPr>
          <p:spPr>
            <a:xfrm>
              <a:off x="3778250" y="8089900"/>
              <a:ext cx="152400" cy="152400"/>
            </a:xfrm>
            <a:prstGeom prst="star5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157" name="156 Estrella de 5 puntas"/>
            <p:cNvSpPr/>
            <p:nvPr/>
          </p:nvSpPr>
          <p:spPr>
            <a:xfrm>
              <a:off x="2559050" y="9613900"/>
              <a:ext cx="152400" cy="152400"/>
            </a:xfrm>
            <a:prstGeom prst="star5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</p:grpSp>
      <p:pic>
        <p:nvPicPr>
          <p:cNvPr id="159" name="object 6"/>
          <p:cNvPicPr>
            <a:picLocks noChangeAspect="1"/>
          </p:cNvPicPr>
          <p:nvPr/>
        </p:nvPicPr>
        <p:blipFill>
          <a:blip r:embed="rId65" cstate="print"/>
          <a:stretch>
            <a:fillRect/>
          </a:stretch>
        </p:blipFill>
        <p:spPr>
          <a:xfrm>
            <a:off x="2061845" y="2070100"/>
            <a:ext cx="1183005" cy="1485900"/>
          </a:xfrm>
          <a:prstGeom prst="rect">
            <a:avLst/>
          </a:prstGeom>
        </p:spPr>
      </p:pic>
      <p:graphicFrame>
        <p:nvGraphicFramePr>
          <p:cNvPr id="160" name="object 30"/>
          <p:cNvGraphicFramePr>
            <a:graphicFrameLocks noGrp="1"/>
          </p:cNvGraphicFramePr>
          <p:nvPr/>
        </p:nvGraphicFramePr>
        <p:xfrm>
          <a:off x="1339850" y="5575300"/>
          <a:ext cx="4980303" cy="62039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42796"/>
                <a:gridCol w="527499"/>
                <a:gridCol w="466127"/>
                <a:gridCol w="572134"/>
                <a:gridCol w="466127"/>
                <a:gridCol w="501124"/>
                <a:gridCol w="501124"/>
                <a:gridCol w="501124"/>
                <a:gridCol w="501124"/>
                <a:gridCol w="501124"/>
              </a:tblGrid>
              <a:tr h="190500">
                <a:tc>
                  <a:txBody>
                    <a:bodyPr/>
                    <a:lstStyle/>
                    <a:p>
                      <a:pPr marL="20320">
                        <a:lnSpc>
                          <a:spcPts val="1105"/>
                        </a:lnSpc>
                      </a:pPr>
                      <a:r>
                        <a:rPr sz="1000" spc="-25" dirty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EU</a:t>
                      </a:r>
                      <a:endParaRPr sz="1000">
                        <a:solidFill>
                          <a:schemeClr val="tx1"/>
                        </a:solidFill>
                        <a:latin typeface="Arial MT"/>
                        <a:cs typeface="Arial MT"/>
                      </a:endParaRPr>
                    </a:p>
                  </a:txBody>
                  <a:tcPr marL="0" marR="0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32384" algn="ctr">
                        <a:lnSpc>
                          <a:spcPts val="1105"/>
                        </a:lnSpc>
                      </a:pPr>
                      <a:r>
                        <a:rPr sz="1000" spc="-25" dirty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XS</a:t>
                      </a:r>
                      <a:endParaRPr sz="1000">
                        <a:solidFill>
                          <a:schemeClr val="tx1"/>
                        </a:solidFill>
                        <a:latin typeface="Arial MT"/>
                        <a:cs typeface="Arial MT"/>
                      </a:endParaRPr>
                    </a:p>
                  </a:txBody>
                  <a:tcPr marL="0" marR="0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43815" algn="ctr">
                        <a:lnSpc>
                          <a:spcPts val="1105"/>
                        </a:lnSpc>
                      </a:pPr>
                      <a:r>
                        <a:rPr sz="1000" spc="-50" dirty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S</a:t>
                      </a:r>
                      <a:endParaRPr sz="1000">
                        <a:solidFill>
                          <a:schemeClr val="tx1"/>
                        </a:solidFill>
                        <a:latin typeface="Arial MT"/>
                        <a:cs typeface="Arial MT"/>
                      </a:endParaRPr>
                    </a:p>
                  </a:txBody>
                  <a:tcPr marL="0" marR="0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05"/>
                        </a:lnSpc>
                      </a:pPr>
                      <a:r>
                        <a:rPr sz="1000" spc="-50" dirty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M</a:t>
                      </a:r>
                      <a:endParaRPr sz="1000">
                        <a:solidFill>
                          <a:schemeClr val="tx1"/>
                        </a:solidFill>
                        <a:latin typeface="Arial MT"/>
                        <a:cs typeface="Arial MT"/>
                      </a:endParaRPr>
                    </a:p>
                  </a:txBody>
                  <a:tcPr marL="0" marR="0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R="36195" algn="ctr">
                        <a:lnSpc>
                          <a:spcPts val="1105"/>
                        </a:lnSpc>
                      </a:pPr>
                      <a:r>
                        <a:rPr sz="1000" spc="-50" dirty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L</a:t>
                      </a:r>
                      <a:endParaRPr sz="1000">
                        <a:solidFill>
                          <a:schemeClr val="tx1"/>
                        </a:solidFill>
                        <a:latin typeface="Arial MT"/>
                        <a:cs typeface="Arial MT"/>
                      </a:endParaRPr>
                    </a:p>
                  </a:txBody>
                  <a:tcPr marL="0" marR="0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05"/>
                        </a:lnSpc>
                      </a:pPr>
                      <a:r>
                        <a:rPr sz="1000" spc="-25" dirty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XL</a:t>
                      </a:r>
                      <a:endParaRPr sz="1000">
                        <a:solidFill>
                          <a:schemeClr val="tx1"/>
                        </a:solidFill>
                        <a:latin typeface="Arial MT"/>
                        <a:cs typeface="Arial MT"/>
                      </a:endParaRPr>
                    </a:p>
                  </a:txBody>
                  <a:tcPr marL="0" marR="0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05"/>
                        </a:lnSpc>
                      </a:pPr>
                      <a:r>
                        <a:rPr lang="es-ES" sz="1000" spc="-25" dirty="0" smtClean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2</a:t>
                      </a:r>
                      <a:r>
                        <a:rPr sz="1000" spc="-25" smtClean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XL</a:t>
                      </a:r>
                      <a:endParaRPr sz="1000">
                        <a:solidFill>
                          <a:schemeClr val="tx1"/>
                        </a:solidFill>
                        <a:latin typeface="Arial MT"/>
                        <a:cs typeface="Arial MT"/>
                      </a:endParaRPr>
                    </a:p>
                  </a:txBody>
                  <a:tcPr marL="0" marR="0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05"/>
                        </a:lnSpc>
                      </a:pPr>
                      <a:r>
                        <a:rPr lang="es-ES" sz="1000" spc="-20" dirty="0" smtClean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3</a:t>
                      </a:r>
                      <a:r>
                        <a:rPr sz="1000" spc="-20" smtClean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XL</a:t>
                      </a:r>
                      <a:endParaRPr sz="1000">
                        <a:solidFill>
                          <a:schemeClr val="tx1"/>
                        </a:solidFill>
                        <a:latin typeface="Arial MT"/>
                        <a:cs typeface="Arial MT"/>
                      </a:endParaRPr>
                    </a:p>
                  </a:txBody>
                  <a:tcPr marL="0" marR="0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05"/>
                        </a:lnSpc>
                      </a:pPr>
                      <a:r>
                        <a:rPr lang="es-ES" sz="1000" dirty="0" smtClean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4XL</a:t>
                      </a:r>
                      <a:endParaRPr sz="1000">
                        <a:solidFill>
                          <a:schemeClr val="tx1"/>
                        </a:solidFill>
                        <a:latin typeface="Arial MT"/>
                        <a:cs typeface="Arial MT"/>
                      </a:endParaRPr>
                    </a:p>
                  </a:txBody>
                  <a:tcPr marL="0" marR="0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05"/>
                        </a:lnSpc>
                      </a:pPr>
                      <a:r>
                        <a:rPr lang="es-ES" sz="1000" dirty="0" smtClean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5XL</a:t>
                      </a:r>
                      <a:endParaRPr sz="1000">
                        <a:solidFill>
                          <a:schemeClr val="tx1"/>
                        </a:solidFill>
                        <a:latin typeface="Arial MT"/>
                        <a:cs typeface="Arial MT"/>
                      </a:endParaRPr>
                    </a:p>
                  </a:txBody>
                  <a:tcPr marL="0" marR="0" marT="0" marB="0">
                    <a:solidFill>
                      <a:srgbClr val="92D050"/>
                    </a:solidFill>
                  </a:tcPr>
                </a:tc>
              </a:tr>
              <a:tr h="239395">
                <a:tc>
                  <a:txBody>
                    <a:bodyPr/>
                    <a:lstStyle/>
                    <a:p>
                      <a:pPr marL="20320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1000" spc="-10" dirty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Ancho</a:t>
                      </a:r>
                      <a:endParaRPr sz="1000">
                        <a:solidFill>
                          <a:schemeClr val="tx1"/>
                        </a:solidFill>
                        <a:latin typeface="Arial MT"/>
                        <a:cs typeface="Arial MT"/>
                      </a:endParaRPr>
                    </a:p>
                  </a:txBody>
                  <a:tcPr marL="0" marR="0" marT="3683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32384" algn="ctr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lang="es-ES" sz="1000" spc="0" dirty="0" smtClean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52</a:t>
                      </a:r>
                      <a:r>
                        <a:rPr sz="1000" spc="10" smtClean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1000" spc="-25" dirty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cm</a:t>
                      </a:r>
                      <a:endParaRPr sz="1000">
                        <a:solidFill>
                          <a:schemeClr val="tx1"/>
                        </a:solidFill>
                        <a:latin typeface="Arial MT"/>
                        <a:cs typeface="Arial MT"/>
                      </a:endParaRPr>
                    </a:p>
                  </a:txBody>
                  <a:tcPr marL="0" marR="0" marT="3683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43815" algn="ctr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1000" smtClean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5</a:t>
                      </a:r>
                      <a:r>
                        <a:rPr lang="es-ES" sz="1000" dirty="0" smtClean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4</a:t>
                      </a:r>
                      <a:r>
                        <a:rPr sz="1000" spc="10" smtClean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1000" spc="-25" dirty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cm</a:t>
                      </a:r>
                      <a:endParaRPr sz="1000">
                        <a:solidFill>
                          <a:schemeClr val="tx1"/>
                        </a:solidFill>
                        <a:latin typeface="Arial MT"/>
                        <a:cs typeface="Arial MT"/>
                      </a:endParaRPr>
                    </a:p>
                  </a:txBody>
                  <a:tcPr marL="0" marR="0" marT="3683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1000" smtClean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5</a:t>
                      </a:r>
                      <a:r>
                        <a:rPr lang="es-ES" sz="1000" dirty="0" smtClean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6</a:t>
                      </a:r>
                      <a:r>
                        <a:rPr sz="1000" spc="20" smtClean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1000" spc="-25" dirty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cm</a:t>
                      </a:r>
                      <a:endParaRPr sz="1000">
                        <a:solidFill>
                          <a:schemeClr val="tx1"/>
                        </a:solidFill>
                        <a:latin typeface="Arial MT"/>
                        <a:cs typeface="Arial MT"/>
                      </a:endParaRPr>
                    </a:p>
                  </a:txBody>
                  <a:tcPr marL="0" marR="0" marT="3683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R="36195" algn="ctr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lang="es-ES" sz="1000" spc="0" dirty="0" smtClean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58</a:t>
                      </a:r>
                      <a:r>
                        <a:rPr sz="1000" spc="10" smtClean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1000" spc="-25" dirty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cm</a:t>
                      </a:r>
                      <a:endParaRPr sz="1000">
                        <a:solidFill>
                          <a:schemeClr val="tx1"/>
                        </a:solidFill>
                        <a:latin typeface="Arial MT"/>
                        <a:cs typeface="Arial MT"/>
                      </a:endParaRPr>
                    </a:p>
                  </a:txBody>
                  <a:tcPr marL="0" marR="0" marT="3683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lang="es-ES" sz="1000" spc="0" dirty="0" smtClean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60</a:t>
                      </a:r>
                      <a:r>
                        <a:rPr sz="1000" spc="10" smtClean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1000" spc="-25" dirty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cm</a:t>
                      </a:r>
                      <a:endParaRPr sz="1000">
                        <a:solidFill>
                          <a:schemeClr val="tx1"/>
                        </a:solidFill>
                        <a:latin typeface="Arial MT"/>
                        <a:cs typeface="Arial MT"/>
                      </a:endParaRPr>
                    </a:p>
                  </a:txBody>
                  <a:tcPr marL="0" marR="0" marT="3683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1000" smtClean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6</a:t>
                      </a:r>
                      <a:r>
                        <a:rPr lang="es-ES" sz="1000" dirty="0" smtClean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2</a:t>
                      </a:r>
                      <a:r>
                        <a:rPr sz="1000" spc="10" smtClean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1000" spc="-25" dirty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cm</a:t>
                      </a:r>
                      <a:endParaRPr sz="1000">
                        <a:solidFill>
                          <a:schemeClr val="tx1"/>
                        </a:solidFill>
                        <a:latin typeface="Arial MT"/>
                        <a:cs typeface="Arial MT"/>
                      </a:endParaRPr>
                    </a:p>
                  </a:txBody>
                  <a:tcPr marL="0" marR="0" marT="3683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lang="es-ES" sz="1000" spc="10" dirty="0" smtClean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64</a:t>
                      </a:r>
                      <a:r>
                        <a:rPr sz="1000" spc="10" smtClean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1000" spc="-25" dirty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cm</a:t>
                      </a:r>
                      <a:endParaRPr sz="1000">
                        <a:solidFill>
                          <a:schemeClr val="tx1"/>
                        </a:solidFill>
                        <a:latin typeface="Arial MT"/>
                        <a:cs typeface="Arial MT"/>
                      </a:endParaRPr>
                    </a:p>
                  </a:txBody>
                  <a:tcPr marL="0" marR="0" marT="3683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lang="es-ES" sz="1000" dirty="0" smtClean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67cm</a:t>
                      </a:r>
                      <a:endParaRPr sz="1000">
                        <a:solidFill>
                          <a:schemeClr val="tx1"/>
                        </a:solidFill>
                        <a:latin typeface="Arial MT"/>
                        <a:cs typeface="Arial MT"/>
                      </a:endParaRPr>
                    </a:p>
                  </a:txBody>
                  <a:tcPr marL="0" marR="0" marT="3683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lang="es-ES" sz="1000" dirty="0" smtClean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69cm</a:t>
                      </a:r>
                      <a:endParaRPr sz="1000">
                        <a:solidFill>
                          <a:schemeClr val="tx1"/>
                        </a:solidFill>
                        <a:latin typeface="Arial MT"/>
                        <a:cs typeface="Arial MT"/>
                      </a:endParaRPr>
                    </a:p>
                  </a:txBody>
                  <a:tcPr marL="0" marR="0" marT="36830" marB="0">
                    <a:solidFill>
                      <a:srgbClr val="92D050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marL="20320">
                        <a:lnSpc>
                          <a:spcPts val="1110"/>
                        </a:lnSpc>
                        <a:spcBef>
                          <a:spcPts val="290"/>
                        </a:spcBef>
                      </a:pPr>
                      <a:r>
                        <a:rPr sz="1000" spc="-10" dirty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Largo</a:t>
                      </a:r>
                      <a:endParaRPr sz="1000">
                        <a:solidFill>
                          <a:schemeClr val="tx1"/>
                        </a:solidFill>
                        <a:latin typeface="Arial MT"/>
                        <a:cs typeface="Arial MT"/>
                      </a:endParaRPr>
                    </a:p>
                  </a:txBody>
                  <a:tcPr marL="0" marR="0" marT="3683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32384" algn="ctr">
                        <a:lnSpc>
                          <a:spcPts val="1110"/>
                        </a:lnSpc>
                        <a:spcBef>
                          <a:spcPts val="290"/>
                        </a:spcBef>
                      </a:pPr>
                      <a:r>
                        <a:rPr lang="es-ES" sz="1000" spc="0" dirty="0" smtClean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67</a:t>
                      </a:r>
                      <a:r>
                        <a:rPr sz="1000" spc="10" smtClean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1000" spc="-25" dirty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cm</a:t>
                      </a:r>
                      <a:endParaRPr sz="1000">
                        <a:solidFill>
                          <a:schemeClr val="tx1"/>
                        </a:solidFill>
                        <a:latin typeface="Arial MT"/>
                        <a:cs typeface="Arial MT"/>
                      </a:endParaRPr>
                    </a:p>
                  </a:txBody>
                  <a:tcPr marL="0" marR="0" marT="3683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43815" algn="ctr">
                        <a:lnSpc>
                          <a:spcPts val="1110"/>
                        </a:lnSpc>
                        <a:spcBef>
                          <a:spcPts val="290"/>
                        </a:spcBef>
                      </a:pPr>
                      <a:r>
                        <a:rPr lang="es-ES" sz="1000" spc="0" dirty="0" smtClean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69</a:t>
                      </a:r>
                      <a:r>
                        <a:rPr sz="1000" spc="10" smtClean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1000" spc="-25" dirty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cm</a:t>
                      </a:r>
                      <a:endParaRPr sz="1000">
                        <a:solidFill>
                          <a:schemeClr val="tx1"/>
                        </a:solidFill>
                        <a:latin typeface="Arial MT"/>
                        <a:cs typeface="Arial MT"/>
                      </a:endParaRPr>
                    </a:p>
                  </a:txBody>
                  <a:tcPr marL="0" marR="0" marT="3683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10"/>
                        </a:lnSpc>
                        <a:spcBef>
                          <a:spcPts val="290"/>
                        </a:spcBef>
                      </a:pPr>
                      <a:r>
                        <a:rPr lang="es-ES" sz="1000" spc="0" dirty="0" smtClean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70</a:t>
                      </a:r>
                      <a:r>
                        <a:rPr sz="1000" spc="10" smtClean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1000" spc="-25" dirty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cm</a:t>
                      </a:r>
                      <a:endParaRPr sz="1000">
                        <a:solidFill>
                          <a:schemeClr val="tx1"/>
                        </a:solidFill>
                        <a:latin typeface="Arial MT"/>
                        <a:cs typeface="Arial MT"/>
                      </a:endParaRPr>
                    </a:p>
                  </a:txBody>
                  <a:tcPr marL="0" marR="0" marT="3683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R="36195" algn="ctr">
                        <a:lnSpc>
                          <a:spcPts val="1110"/>
                        </a:lnSpc>
                        <a:spcBef>
                          <a:spcPts val="290"/>
                        </a:spcBef>
                      </a:pPr>
                      <a:r>
                        <a:rPr lang="es-ES" sz="1000" spc="0" dirty="0" smtClean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71</a:t>
                      </a:r>
                      <a:r>
                        <a:rPr sz="1000" spc="10" smtClean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1000" spc="-25" dirty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cm</a:t>
                      </a:r>
                      <a:endParaRPr sz="1000">
                        <a:solidFill>
                          <a:schemeClr val="tx1"/>
                        </a:solidFill>
                        <a:latin typeface="Arial MT"/>
                        <a:cs typeface="Arial MT"/>
                      </a:endParaRPr>
                    </a:p>
                  </a:txBody>
                  <a:tcPr marL="0" marR="0" marT="3683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10"/>
                        </a:lnSpc>
                        <a:spcBef>
                          <a:spcPts val="290"/>
                        </a:spcBef>
                      </a:pPr>
                      <a:r>
                        <a:rPr sz="1000" smtClean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7</a:t>
                      </a:r>
                      <a:r>
                        <a:rPr lang="es-ES" sz="1000" dirty="0" smtClean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2</a:t>
                      </a:r>
                      <a:r>
                        <a:rPr sz="1000" spc="10" smtClean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1000" spc="-25" dirty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cm</a:t>
                      </a:r>
                      <a:endParaRPr sz="1000">
                        <a:solidFill>
                          <a:schemeClr val="tx1"/>
                        </a:solidFill>
                        <a:latin typeface="Arial MT"/>
                        <a:cs typeface="Arial MT"/>
                      </a:endParaRPr>
                    </a:p>
                  </a:txBody>
                  <a:tcPr marL="0" marR="0" marT="3683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10"/>
                        </a:lnSpc>
                        <a:spcBef>
                          <a:spcPts val="290"/>
                        </a:spcBef>
                      </a:pPr>
                      <a:r>
                        <a:rPr sz="1000" smtClean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7</a:t>
                      </a:r>
                      <a:r>
                        <a:rPr lang="es-ES" sz="1000" dirty="0" smtClean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4</a:t>
                      </a:r>
                      <a:r>
                        <a:rPr sz="1000" spc="10" smtClean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1000" spc="-25" dirty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cm</a:t>
                      </a:r>
                      <a:endParaRPr sz="1000">
                        <a:solidFill>
                          <a:schemeClr val="tx1"/>
                        </a:solidFill>
                        <a:latin typeface="Arial MT"/>
                        <a:cs typeface="Arial MT"/>
                      </a:endParaRPr>
                    </a:p>
                  </a:txBody>
                  <a:tcPr marL="0" marR="0" marT="3683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10"/>
                        </a:lnSpc>
                        <a:spcBef>
                          <a:spcPts val="290"/>
                        </a:spcBef>
                      </a:pPr>
                      <a:r>
                        <a:rPr lang="es-ES" sz="1000" spc="0" dirty="0" smtClean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76</a:t>
                      </a:r>
                      <a:r>
                        <a:rPr sz="1000" spc="10" smtClean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1000" spc="-25" dirty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cm</a:t>
                      </a:r>
                      <a:endParaRPr sz="1000">
                        <a:solidFill>
                          <a:schemeClr val="tx1"/>
                        </a:solidFill>
                        <a:latin typeface="Arial MT"/>
                        <a:cs typeface="Arial MT"/>
                      </a:endParaRPr>
                    </a:p>
                  </a:txBody>
                  <a:tcPr marL="0" marR="0" marT="3683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10"/>
                        </a:lnSpc>
                        <a:spcBef>
                          <a:spcPts val="290"/>
                        </a:spcBef>
                      </a:pPr>
                      <a:r>
                        <a:rPr lang="es-ES" sz="1000" dirty="0" smtClean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78cm</a:t>
                      </a:r>
                      <a:endParaRPr sz="1000">
                        <a:solidFill>
                          <a:schemeClr val="tx1"/>
                        </a:solidFill>
                        <a:latin typeface="Arial MT"/>
                        <a:cs typeface="Arial MT"/>
                      </a:endParaRPr>
                    </a:p>
                  </a:txBody>
                  <a:tcPr marL="0" marR="0" marT="3683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10"/>
                        </a:lnSpc>
                        <a:spcBef>
                          <a:spcPts val="290"/>
                        </a:spcBef>
                      </a:pPr>
                      <a:r>
                        <a:rPr lang="es-ES" sz="1000" dirty="0" smtClean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80cm</a:t>
                      </a:r>
                      <a:endParaRPr sz="1000">
                        <a:solidFill>
                          <a:schemeClr val="tx1"/>
                        </a:solidFill>
                        <a:latin typeface="Arial MT"/>
                        <a:cs typeface="Arial MT"/>
                      </a:endParaRPr>
                    </a:p>
                  </a:txBody>
                  <a:tcPr marL="0" marR="0" marT="36830" marB="0"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61" name="object 18"/>
          <p:cNvGraphicFramePr>
            <a:graphicFrameLocks noGrp="1"/>
          </p:cNvGraphicFramePr>
          <p:nvPr/>
        </p:nvGraphicFramePr>
        <p:xfrm>
          <a:off x="1339850" y="4356100"/>
          <a:ext cx="3888106" cy="62039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02619"/>
                <a:gridCol w="573928"/>
                <a:gridCol w="573928"/>
                <a:gridCol w="592331"/>
                <a:gridCol w="592331"/>
                <a:gridCol w="520447"/>
                <a:gridCol w="532522"/>
              </a:tblGrid>
              <a:tr h="190500">
                <a:tc>
                  <a:txBody>
                    <a:bodyPr/>
                    <a:lstStyle/>
                    <a:p>
                      <a:pPr marL="20955">
                        <a:lnSpc>
                          <a:spcPts val="1105"/>
                        </a:lnSpc>
                      </a:pPr>
                      <a:r>
                        <a:rPr sz="1000" spc="-25" dirty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EU</a:t>
                      </a:r>
                      <a:endParaRPr sz="1000">
                        <a:solidFill>
                          <a:schemeClr val="tx1"/>
                        </a:solidFill>
                        <a:latin typeface="Arial MT"/>
                        <a:cs typeface="Arial MT"/>
                      </a:endParaRPr>
                    </a:p>
                  </a:txBody>
                  <a:tcPr marL="0" marR="0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59055" algn="ctr">
                        <a:lnSpc>
                          <a:spcPts val="1105"/>
                        </a:lnSpc>
                      </a:pPr>
                      <a:r>
                        <a:rPr lang="es-ES" sz="1000" dirty="0" smtClean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1-2</a:t>
                      </a:r>
                      <a:endParaRPr sz="1000">
                        <a:solidFill>
                          <a:schemeClr val="tx1"/>
                        </a:solidFill>
                        <a:latin typeface="Arial MT"/>
                        <a:cs typeface="Arial MT"/>
                      </a:endParaRPr>
                    </a:p>
                  </a:txBody>
                  <a:tcPr marL="0" marR="0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59055" algn="ctr">
                        <a:lnSpc>
                          <a:spcPts val="1105"/>
                        </a:lnSpc>
                      </a:pPr>
                      <a:r>
                        <a:rPr sz="1000" dirty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3-</a:t>
                      </a:r>
                      <a:r>
                        <a:rPr sz="1000" spc="-50" dirty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4</a:t>
                      </a:r>
                      <a:endParaRPr sz="1000">
                        <a:solidFill>
                          <a:schemeClr val="tx1"/>
                        </a:solidFill>
                        <a:latin typeface="Arial MT"/>
                        <a:cs typeface="Arial MT"/>
                      </a:endParaRPr>
                    </a:p>
                  </a:txBody>
                  <a:tcPr marL="0" marR="0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26034" algn="ctr">
                        <a:lnSpc>
                          <a:spcPts val="1105"/>
                        </a:lnSpc>
                      </a:pPr>
                      <a:r>
                        <a:rPr sz="1000" dirty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5-</a:t>
                      </a:r>
                      <a:r>
                        <a:rPr sz="1000" spc="-50" dirty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6</a:t>
                      </a:r>
                      <a:endParaRPr sz="1000">
                        <a:solidFill>
                          <a:schemeClr val="tx1"/>
                        </a:solidFill>
                        <a:latin typeface="Arial MT"/>
                        <a:cs typeface="Arial MT"/>
                      </a:endParaRPr>
                    </a:p>
                  </a:txBody>
                  <a:tcPr marL="0" marR="0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R="18415" algn="ctr">
                        <a:lnSpc>
                          <a:spcPts val="1105"/>
                        </a:lnSpc>
                      </a:pPr>
                      <a:r>
                        <a:rPr sz="1000" dirty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7-</a:t>
                      </a:r>
                      <a:r>
                        <a:rPr sz="1000" spc="-50" dirty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8</a:t>
                      </a:r>
                      <a:endParaRPr sz="1000">
                        <a:solidFill>
                          <a:schemeClr val="tx1"/>
                        </a:solidFill>
                        <a:latin typeface="Arial MT"/>
                        <a:cs typeface="Arial MT"/>
                      </a:endParaRPr>
                    </a:p>
                  </a:txBody>
                  <a:tcPr marL="0" marR="0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05"/>
                        </a:lnSpc>
                      </a:pPr>
                      <a:r>
                        <a:rPr sz="1000" dirty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9-</a:t>
                      </a:r>
                      <a:r>
                        <a:rPr sz="1000" spc="-25" dirty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11</a:t>
                      </a:r>
                      <a:endParaRPr sz="1000">
                        <a:solidFill>
                          <a:schemeClr val="tx1"/>
                        </a:solidFill>
                        <a:latin typeface="Arial MT"/>
                        <a:cs typeface="Arial MT"/>
                      </a:endParaRPr>
                    </a:p>
                  </a:txBody>
                  <a:tcPr marL="0" marR="0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92710" algn="ctr">
                        <a:lnSpc>
                          <a:spcPts val="1105"/>
                        </a:lnSpc>
                      </a:pPr>
                      <a:r>
                        <a:rPr sz="1000" dirty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12-</a:t>
                      </a:r>
                      <a:r>
                        <a:rPr sz="1000" spc="-25" dirty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14</a:t>
                      </a:r>
                      <a:endParaRPr sz="1000">
                        <a:solidFill>
                          <a:schemeClr val="tx1"/>
                        </a:solidFill>
                        <a:latin typeface="Arial MT"/>
                        <a:cs typeface="Arial MT"/>
                      </a:endParaRPr>
                    </a:p>
                  </a:txBody>
                  <a:tcPr marL="0" marR="0" marT="0" marB="0">
                    <a:solidFill>
                      <a:srgbClr val="92D050"/>
                    </a:solidFill>
                  </a:tcPr>
                </a:tc>
              </a:tr>
              <a:tr h="239395">
                <a:tc>
                  <a:txBody>
                    <a:bodyPr/>
                    <a:lstStyle/>
                    <a:p>
                      <a:pPr marL="20955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1000" spc="-10" dirty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Ancho</a:t>
                      </a:r>
                      <a:endParaRPr sz="1000">
                        <a:solidFill>
                          <a:schemeClr val="tx1"/>
                        </a:solidFill>
                        <a:latin typeface="Arial MT"/>
                        <a:cs typeface="Arial MT"/>
                      </a:endParaRPr>
                    </a:p>
                  </a:txBody>
                  <a:tcPr marL="0" marR="0" marT="3683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59055" algn="ctr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lang="es-ES" sz="1000" dirty="0" smtClean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33cm</a:t>
                      </a:r>
                      <a:endParaRPr sz="1000">
                        <a:solidFill>
                          <a:schemeClr val="tx1"/>
                        </a:solidFill>
                        <a:latin typeface="Arial MT"/>
                        <a:cs typeface="Arial MT"/>
                      </a:endParaRPr>
                    </a:p>
                  </a:txBody>
                  <a:tcPr marL="0" marR="0" marT="3683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59055" algn="ctr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1000" smtClean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3</a:t>
                      </a:r>
                      <a:r>
                        <a:rPr lang="es-ES" sz="1000" dirty="0" smtClean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6</a:t>
                      </a:r>
                      <a:r>
                        <a:rPr sz="1000" spc="10" smtClean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1000" spc="-25" dirty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cm</a:t>
                      </a:r>
                      <a:endParaRPr sz="1000">
                        <a:solidFill>
                          <a:schemeClr val="tx1"/>
                        </a:solidFill>
                        <a:latin typeface="Arial MT"/>
                        <a:cs typeface="Arial MT"/>
                      </a:endParaRPr>
                    </a:p>
                  </a:txBody>
                  <a:tcPr marL="0" marR="0" marT="3683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26034" algn="ctr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1000" smtClean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3</a:t>
                      </a:r>
                      <a:r>
                        <a:rPr lang="es-ES" sz="1000" dirty="0" smtClean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9</a:t>
                      </a:r>
                      <a:r>
                        <a:rPr sz="1000" spc="15" smtClean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1000" spc="-25" dirty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cm</a:t>
                      </a:r>
                      <a:endParaRPr sz="1000">
                        <a:solidFill>
                          <a:schemeClr val="tx1"/>
                        </a:solidFill>
                        <a:latin typeface="Arial MT"/>
                        <a:cs typeface="Arial MT"/>
                      </a:endParaRPr>
                    </a:p>
                  </a:txBody>
                  <a:tcPr marL="0" marR="0" marT="3683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R="18415" algn="ctr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lang="es-ES" sz="1000" spc="0" dirty="0" smtClean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42</a:t>
                      </a:r>
                      <a:r>
                        <a:rPr sz="1000" spc="10" smtClean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1000" spc="-25" dirty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cm</a:t>
                      </a:r>
                      <a:endParaRPr sz="1000">
                        <a:solidFill>
                          <a:schemeClr val="tx1"/>
                        </a:solidFill>
                        <a:latin typeface="Arial MT"/>
                        <a:cs typeface="Arial MT"/>
                      </a:endParaRPr>
                    </a:p>
                  </a:txBody>
                  <a:tcPr marL="0" marR="0" marT="3683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1000" smtClean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4</a:t>
                      </a:r>
                      <a:r>
                        <a:rPr lang="es-ES" sz="1000" dirty="0" smtClean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6</a:t>
                      </a:r>
                      <a:r>
                        <a:rPr sz="1000" spc="-25" smtClean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cm</a:t>
                      </a:r>
                      <a:endParaRPr sz="1000">
                        <a:solidFill>
                          <a:schemeClr val="tx1"/>
                        </a:solidFill>
                        <a:latin typeface="Arial MT"/>
                        <a:cs typeface="Arial MT"/>
                      </a:endParaRPr>
                    </a:p>
                  </a:txBody>
                  <a:tcPr marL="0" marR="0" marT="3683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92710" algn="ctr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lang="es-ES" sz="1000" spc="0" dirty="0" smtClean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50</a:t>
                      </a:r>
                      <a:r>
                        <a:rPr sz="1000" spc="-25" smtClean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cm</a:t>
                      </a:r>
                      <a:endParaRPr sz="1000">
                        <a:solidFill>
                          <a:schemeClr val="tx1"/>
                        </a:solidFill>
                        <a:latin typeface="Arial MT"/>
                        <a:cs typeface="Arial MT"/>
                      </a:endParaRPr>
                    </a:p>
                  </a:txBody>
                  <a:tcPr marL="0" marR="0" marT="36830" marB="0">
                    <a:solidFill>
                      <a:srgbClr val="92D050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marL="20955">
                        <a:lnSpc>
                          <a:spcPts val="1110"/>
                        </a:lnSpc>
                        <a:spcBef>
                          <a:spcPts val="290"/>
                        </a:spcBef>
                      </a:pPr>
                      <a:r>
                        <a:rPr sz="1000" spc="-10" dirty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Largo</a:t>
                      </a:r>
                      <a:endParaRPr sz="1000">
                        <a:solidFill>
                          <a:schemeClr val="tx1"/>
                        </a:solidFill>
                        <a:latin typeface="Arial MT"/>
                        <a:cs typeface="Arial MT"/>
                      </a:endParaRPr>
                    </a:p>
                  </a:txBody>
                  <a:tcPr marL="0" marR="0" marT="3683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59055" algn="ctr">
                        <a:lnSpc>
                          <a:spcPts val="1110"/>
                        </a:lnSpc>
                        <a:spcBef>
                          <a:spcPts val="290"/>
                        </a:spcBef>
                      </a:pPr>
                      <a:r>
                        <a:rPr lang="es-ES" sz="1000" dirty="0" smtClean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40cm</a:t>
                      </a:r>
                      <a:endParaRPr sz="1000">
                        <a:solidFill>
                          <a:schemeClr val="tx1"/>
                        </a:solidFill>
                        <a:latin typeface="Arial MT"/>
                        <a:cs typeface="Arial MT"/>
                      </a:endParaRPr>
                    </a:p>
                  </a:txBody>
                  <a:tcPr marL="0" marR="0" marT="3683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59055" algn="ctr">
                        <a:lnSpc>
                          <a:spcPts val="1110"/>
                        </a:lnSpc>
                        <a:spcBef>
                          <a:spcPts val="290"/>
                        </a:spcBef>
                      </a:pPr>
                      <a:r>
                        <a:rPr sz="1000" smtClean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4</a:t>
                      </a:r>
                      <a:r>
                        <a:rPr lang="es-ES" sz="1000" dirty="0" smtClean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3</a:t>
                      </a:r>
                      <a:r>
                        <a:rPr sz="1000" spc="-25" smtClean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cm</a:t>
                      </a:r>
                      <a:endParaRPr sz="1000">
                        <a:solidFill>
                          <a:schemeClr val="tx1"/>
                        </a:solidFill>
                        <a:latin typeface="Arial MT"/>
                        <a:cs typeface="Arial MT"/>
                      </a:endParaRPr>
                    </a:p>
                  </a:txBody>
                  <a:tcPr marL="0" marR="0" marT="3683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26034" algn="ctr">
                        <a:lnSpc>
                          <a:spcPts val="1110"/>
                        </a:lnSpc>
                        <a:spcBef>
                          <a:spcPts val="290"/>
                        </a:spcBef>
                      </a:pPr>
                      <a:r>
                        <a:rPr sz="1000" smtClean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4</a:t>
                      </a:r>
                      <a:r>
                        <a:rPr lang="es-ES" sz="1000" dirty="0" smtClean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6</a:t>
                      </a:r>
                      <a:r>
                        <a:rPr sz="1000" spc="10" smtClean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1000" spc="-25" dirty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cm</a:t>
                      </a:r>
                      <a:endParaRPr sz="1000">
                        <a:solidFill>
                          <a:schemeClr val="tx1"/>
                        </a:solidFill>
                        <a:latin typeface="Arial MT"/>
                        <a:cs typeface="Arial MT"/>
                      </a:endParaRPr>
                    </a:p>
                  </a:txBody>
                  <a:tcPr marL="0" marR="0" marT="3683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R="18415" algn="ctr">
                        <a:lnSpc>
                          <a:spcPts val="1110"/>
                        </a:lnSpc>
                        <a:spcBef>
                          <a:spcPts val="290"/>
                        </a:spcBef>
                      </a:pPr>
                      <a:r>
                        <a:rPr sz="1000" smtClean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5</a:t>
                      </a:r>
                      <a:r>
                        <a:rPr lang="es-ES" sz="1000" dirty="0" smtClean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3</a:t>
                      </a:r>
                      <a:r>
                        <a:rPr sz="1000" spc="15" smtClean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1000" spc="-25" dirty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cm</a:t>
                      </a:r>
                      <a:endParaRPr sz="1000">
                        <a:solidFill>
                          <a:schemeClr val="tx1"/>
                        </a:solidFill>
                        <a:latin typeface="Arial MT"/>
                        <a:cs typeface="Arial MT"/>
                      </a:endParaRPr>
                    </a:p>
                  </a:txBody>
                  <a:tcPr marL="0" marR="0" marT="3683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10"/>
                        </a:lnSpc>
                        <a:spcBef>
                          <a:spcPts val="290"/>
                        </a:spcBef>
                      </a:pPr>
                      <a:r>
                        <a:rPr sz="1000" dirty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58</a:t>
                      </a:r>
                      <a:r>
                        <a:rPr sz="1000" spc="10" dirty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1000" spc="-25" dirty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cm</a:t>
                      </a:r>
                      <a:endParaRPr sz="1000">
                        <a:solidFill>
                          <a:schemeClr val="tx1"/>
                        </a:solidFill>
                        <a:latin typeface="Arial MT"/>
                        <a:cs typeface="Arial MT"/>
                      </a:endParaRPr>
                    </a:p>
                  </a:txBody>
                  <a:tcPr marL="0" marR="0" marT="3683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92710" algn="ctr">
                        <a:lnSpc>
                          <a:spcPts val="1110"/>
                        </a:lnSpc>
                        <a:spcBef>
                          <a:spcPts val="290"/>
                        </a:spcBef>
                      </a:pPr>
                      <a:r>
                        <a:rPr sz="1000" smtClean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61</a:t>
                      </a:r>
                      <a:r>
                        <a:rPr sz="1000" spc="-25" smtClean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cm</a:t>
                      </a:r>
                      <a:endParaRPr sz="1000">
                        <a:solidFill>
                          <a:schemeClr val="tx1"/>
                        </a:solidFill>
                        <a:latin typeface="Arial MT"/>
                        <a:cs typeface="Arial MT"/>
                      </a:endParaRPr>
                    </a:p>
                  </a:txBody>
                  <a:tcPr marL="0" marR="0" marT="36830" marB="0"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129</TotalTime>
  <Words>942</Words>
  <Application>Microsoft Office PowerPoint</Application>
  <PresentationFormat>Personalizado</PresentationFormat>
  <Paragraphs>309</Paragraphs>
  <Slides>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3" baseType="lpstr">
      <vt:lpstr>Tema de Office</vt:lpstr>
      <vt:lpstr>Diapositiva 1</vt:lpstr>
      <vt:lpstr>Diapositiva 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SERVER</dc:creator>
  <cp:keywords>TCPDF</cp:keywords>
  <cp:lastModifiedBy>Usuario</cp:lastModifiedBy>
  <cp:revision>15</cp:revision>
  <dcterms:created xsi:type="dcterms:W3CDTF">2025-02-20T16:48:53Z</dcterms:created>
  <dcterms:modified xsi:type="dcterms:W3CDTF">2025-03-05T18:06:34Z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2025-02-20T00:00:00Z</vt:filetime>
  </property>
  <property fmtid="{D5CDD505-2E9C-101B-9397-08002B2CF9AE}" pid="3" name="LastSaved">
    <vt:filetime>2025-02-20T00:00:00Z</vt:filetime>
  </property>
  <property fmtid="{D5CDD505-2E9C-101B-9397-08002B2CF9AE}" pid="4" name="Producer">
    <vt:lpwstr>TCPDF 5.9.145 (http://www.tcpdf.org)</vt:lpwstr>
  </property>
</Properties>
</file>