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5" d="100"/>
          <a:sy n="95" d="100"/>
        </p:scale>
        <p:origin x="-912" y="43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12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0762" y="13230518"/>
            <a:ext cx="1381048" cy="112196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951861" y="6668326"/>
            <a:ext cx="1379486" cy="112905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955722" y="9283840"/>
            <a:ext cx="1371765" cy="112905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956078" y="5370030"/>
            <a:ext cx="1371053" cy="112905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565753" y="7969123"/>
            <a:ext cx="1371053" cy="11290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951861" y="10600208"/>
            <a:ext cx="1379486" cy="11290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jpeg"/><Relationship Id="rId18" Type="http://schemas.openxmlformats.org/officeDocument/2006/relationships/image" Target="../media/image23.jpeg"/><Relationship Id="rId3" Type="http://schemas.openxmlformats.org/officeDocument/2006/relationships/image" Target="../media/image8.jpeg"/><Relationship Id="rId21" Type="http://schemas.openxmlformats.org/officeDocument/2006/relationships/image" Target="../media/image26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17" Type="http://schemas.openxmlformats.org/officeDocument/2006/relationships/image" Target="../media/image22.jpeg"/><Relationship Id="rId2" Type="http://schemas.openxmlformats.org/officeDocument/2006/relationships/image" Target="../media/image7.jpeg"/><Relationship Id="rId16" Type="http://schemas.openxmlformats.org/officeDocument/2006/relationships/image" Target="../media/image21.jpeg"/><Relationship Id="rId20" Type="http://schemas.openxmlformats.org/officeDocument/2006/relationships/image" Target="../media/image25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24" Type="http://schemas.openxmlformats.org/officeDocument/2006/relationships/image" Target="../media/image29.jpeg"/><Relationship Id="rId5" Type="http://schemas.openxmlformats.org/officeDocument/2006/relationships/image" Target="../media/image10.jpeg"/><Relationship Id="rId15" Type="http://schemas.openxmlformats.org/officeDocument/2006/relationships/image" Target="../media/image20.jpeg"/><Relationship Id="rId23" Type="http://schemas.openxmlformats.org/officeDocument/2006/relationships/image" Target="../media/image28.png"/><Relationship Id="rId10" Type="http://schemas.openxmlformats.org/officeDocument/2006/relationships/image" Target="../media/image15.jpeg"/><Relationship Id="rId19" Type="http://schemas.openxmlformats.org/officeDocument/2006/relationships/image" Target="../media/image24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Relationship Id="rId14" Type="http://schemas.openxmlformats.org/officeDocument/2006/relationships/image" Target="../media/image19.jpeg"/><Relationship Id="rId22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830" y="7078548"/>
            <a:ext cx="3867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35" dirty="0">
                <a:solidFill>
                  <a:srgbClr val="1D1D1B"/>
                </a:solidFill>
                <a:latin typeface="Tahoma"/>
                <a:cs typeface="Tahoma"/>
              </a:rPr>
              <a:t>0004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58405" y="9694037"/>
            <a:ext cx="3651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6002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58405" y="7078548"/>
            <a:ext cx="381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6004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8405" y="8382940"/>
            <a:ext cx="3676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6006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60855" y="12319432"/>
            <a:ext cx="3943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45" dirty="0">
                <a:solidFill>
                  <a:srgbClr val="1D1D1B"/>
                </a:solidFill>
                <a:latin typeface="Tahoma"/>
                <a:cs typeface="Tahoma"/>
              </a:rPr>
              <a:t>4004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58405" y="5780253"/>
            <a:ext cx="3708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3005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58405" y="11010469"/>
            <a:ext cx="341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solidFill>
                  <a:srgbClr val="1D1D1B"/>
                </a:solidFill>
                <a:latin typeface="Tahoma"/>
                <a:cs typeface="Tahoma"/>
              </a:rPr>
              <a:t>6001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60316" y="12319432"/>
            <a:ext cx="372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5005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60855" y="8382940"/>
            <a:ext cx="381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4005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7677" y="9694037"/>
            <a:ext cx="344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3001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0163" y="8382940"/>
            <a:ext cx="3454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5001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60163" y="9694037"/>
            <a:ext cx="3721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5003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60702" y="13637235"/>
            <a:ext cx="3784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4002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60702" y="5780253"/>
            <a:ext cx="381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4003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458253" y="12319432"/>
            <a:ext cx="3175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70" dirty="0">
                <a:solidFill>
                  <a:srgbClr val="1D1D1B"/>
                </a:solidFill>
                <a:latin typeface="Tahoma"/>
                <a:cs typeface="Tahoma"/>
              </a:rPr>
              <a:t>1001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60163" y="5780253"/>
            <a:ext cx="3759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5000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7525" y="13659028"/>
            <a:ext cx="3676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2003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7525" y="8404733"/>
            <a:ext cx="3740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0003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525" y="11032261"/>
            <a:ext cx="383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3004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7525" y="5802046"/>
            <a:ext cx="3771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0000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60163" y="11032261"/>
            <a:ext cx="3848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30" dirty="0">
                <a:solidFill>
                  <a:srgbClr val="1D1D1B"/>
                </a:solidFill>
                <a:latin typeface="Tahoma"/>
                <a:cs typeface="Tahoma"/>
              </a:rPr>
              <a:t>5004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60702" y="7100341"/>
            <a:ext cx="3663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2008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58253" y="13637082"/>
            <a:ext cx="347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1000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60702" y="11010316"/>
            <a:ext cx="3848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30" dirty="0">
                <a:solidFill>
                  <a:srgbClr val="1D1D1B"/>
                </a:solidFill>
                <a:latin typeface="Tahoma"/>
                <a:cs typeface="Tahoma"/>
              </a:rPr>
              <a:t>4000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60163" y="7078396"/>
            <a:ext cx="3689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5002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7677" y="12319279"/>
            <a:ext cx="3409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1D1D1B"/>
                </a:solidFill>
                <a:latin typeface="Tahoma"/>
                <a:cs typeface="Tahoma"/>
              </a:rPr>
              <a:t>2001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060855" y="9693885"/>
            <a:ext cx="3549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1D1D1B"/>
                </a:solidFill>
                <a:latin typeface="Tahoma"/>
                <a:cs typeface="Tahoma"/>
              </a:rPr>
              <a:t>4001</a:t>
            </a:r>
            <a:endParaRPr sz="1200">
              <a:latin typeface="Tahoma"/>
              <a:cs typeface="Tahoma"/>
            </a:endParaRPr>
          </a:p>
        </p:txBody>
      </p:sp>
      <p:pic>
        <p:nvPicPr>
          <p:cNvPr id="29" name="object 2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5423" y="9283840"/>
            <a:ext cx="1371752" cy="1112888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9142" y="11909240"/>
            <a:ext cx="1371752" cy="1119690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56146" y="6668326"/>
            <a:ext cx="1371752" cy="1119708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65410" y="10600208"/>
            <a:ext cx="1371752" cy="1119708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955722" y="13230518"/>
            <a:ext cx="1371765" cy="1119708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9142" y="6668326"/>
            <a:ext cx="1371752" cy="1119708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05281" y="5370043"/>
            <a:ext cx="1379486" cy="1112888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05281" y="13230518"/>
            <a:ext cx="1379486" cy="1121892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561537" y="5370035"/>
            <a:ext cx="1379486" cy="1119703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252273" y="7969123"/>
            <a:ext cx="1379486" cy="1121968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05281" y="9283840"/>
            <a:ext cx="1379486" cy="1117447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956078" y="7969136"/>
            <a:ext cx="1371053" cy="1136192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560762" y="11909235"/>
            <a:ext cx="1381048" cy="1129055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251486" y="11909235"/>
            <a:ext cx="1381036" cy="1129055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251486" y="10600220"/>
            <a:ext cx="1381036" cy="1112875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565753" y="6668326"/>
            <a:ext cx="1371053" cy="1112888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904506" y="7969123"/>
            <a:ext cx="1381036" cy="1121879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909497" y="10600208"/>
            <a:ext cx="1371053" cy="1121891"/>
          </a:xfrm>
          <a:prstGeom prst="rect">
            <a:avLst/>
          </a:prstGeom>
        </p:spPr>
      </p:pic>
      <p:pic>
        <p:nvPicPr>
          <p:cNvPr id="47" name="object 4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951086" y="11909222"/>
            <a:ext cx="1381023" cy="1119720"/>
          </a:xfrm>
          <a:prstGeom prst="rect">
            <a:avLst/>
          </a:prstGeom>
        </p:spPr>
      </p:pic>
      <p:pic>
        <p:nvPicPr>
          <p:cNvPr id="48" name="object 48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6489" y="5370030"/>
            <a:ext cx="1371053" cy="1119708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251486" y="9283840"/>
            <a:ext cx="1381036" cy="1121981"/>
          </a:xfrm>
          <a:prstGeom prst="rect">
            <a:avLst/>
          </a:prstGeom>
        </p:spPr>
      </p:pic>
      <p:sp>
        <p:nvSpPr>
          <p:cNvPr id="50" name="object 50"/>
          <p:cNvSpPr/>
          <p:nvPr/>
        </p:nvSpPr>
        <p:spPr>
          <a:xfrm>
            <a:off x="345871" y="3702329"/>
            <a:ext cx="472440" cy="403225"/>
          </a:xfrm>
          <a:custGeom>
            <a:avLst/>
            <a:gdLst/>
            <a:ahLst/>
            <a:cxnLst/>
            <a:rect l="l" t="t" r="r" b="b"/>
            <a:pathLst>
              <a:path w="472440" h="403225">
                <a:moveTo>
                  <a:pt x="14389" y="127496"/>
                </a:moveTo>
                <a:lnTo>
                  <a:pt x="4406" y="127496"/>
                </a:lnTo>
                <a:lnTo>
                  <a:pt x="0" y="131890"/>
                </a:lnTo>
                <a:lnTo>
                  <a:pt x="126" y="139065"/>
                </a:lnTo>
                <a:lnTo>
                  <a:pt x="71158" y="402920"/>
                </a:lnTo>
                <a:lnTo>
                  <a:pt x="401015" y="402920"/>
                </a:lnTo>
                <a:lnTo>
                  <a:pt x="406311" y="383248"/>
                </a:lnTo>
                <a:lnTo>
                  <a:pt x="86232" y="383248"/>
                </a:lnTo>
                <a:lnTo>
                  <a:pt x="36396" y="198120"/>
                </a:lnTo>
                <a:lnTo>
                  <a:pt x="81463" y="198120"/>
                </a:lnTo>
                <a:lnTo>
                  <a:pt x="86385" y="195390"/>
                </a:lnTo>
                <a:lnTo>
                  <a:pt x="104159" y="183541"/>
                </a:lnTo>
                <a:lnTo>
                  <a:pt x="53174" y="183541"/>
                </a:lnTo>
                <a:lnTo>
                  <a:pt x="47231" y="182029"/>
                </a:lnTo>
                <a:lnTo>
                  <a:pt x="28740" y="169710"/>
                </a:lnTo>
                <a:lnTo>
                  <a:pt x="19342" y="134773"/>
                </a:lnTo>
                <a:lnTo>
                  <a:pt x="18199" y="130582"/>
                </a:lnTo>
                <a:lnTo>
                  <a:pt x="14389" y="127496"/>
                </a:lnTo>
                <a:close/>
              </a:path>
              <a:path w="472440" h="403225">
                <a:moveTo>
                  <a:pt x="456153" y="198120"/>
                </a:moveTo>
                <a:lnTo>
                  <a:pt x="435787" y="198120"/>
                </a:lnTo>
                <a:lnTo>
                  <a:pt x="385940" y="383248"/>
                </a:lnTo>
                <a:lnTo>
                  <a:pt x="406311" y="383248"/>
                </a:lnTo>
                <a:lnTo>
                  <a:pt x="456153" y="198120"/>
                </a:lnTo>
                <a:close/>
              </a:path>
              <a:path w="472440" h="403225">
                <a:moveTo>
                  <a:pt x="276910" y="280696"/>
                </a:moveTo>
                <a:lnTo>
                  <a:pt x="164147" y="280696"/>
                </a:lnTo>
                <a:lnTo>
                  <a:pt x="165604" y="284024"/>
                </a:lnTo>
                <a:lnTo>
                  <a:pt x="167665" y="287135"/>
                </a:lnTo>
                <a:lnTo>
                  <a:pt x="170383" y="289852"/>
                </a:lnTo>
                <a:lnTo>
                  <a:pt x="180143" y="296332"/>
                </a:lnTo>
                <a:lnTo>
                  <a:pt x="191247" y="298492"/>
                </a:lnTo>
                <a:lnTo>
                  <a:pt x="202349" y="296332"/>
                </a:lnTo>
                <a:lnTo>
                  <a:pt x="212102" y="289852"/>
                </a:lnTo>
                <a:lnTo>
                  <a:pt x="220268" y="281712"/>
                </a:lnTo>
                <a:lnTo>
                  <a:pt x="275894" y="281712"/>
                </a:lnTo>
                <a:lnTo>
                  <a:pt x="276910" y="280696"/>
                </a:lnTo>
                <a:close/>
              </a:path>
              <a:path w="472440" h="403225">
                <a:moveTo>
                  <a:pt x="275894" y="281712"/>
                </a:moveTo>
                <a:lnTo>
                  <a:pt x="220268" y="281712"/>
                </a:lnTo>
                <a:lnTo>
                  <a:pt x="221665" y="284645"/>
                </a:lnTo>
                <a:lnTo>
                  <a:pt x="223583" y="287414"/>
                </a:lnTo>
                <a:lnTo>
                  <a:pt x="226021" y="289852"/>
                </a:lnTo>
                <a:lnTo>
                  <a:pt x="235787" y="296332"/>
                </a:lnTo>
                <a:lnTo>
                  <a:pt x="246892" y="298492"/>
                </a:lnTo>
                <a:lnTo>
                  <a:pt x="257995" y="296332"/>
                </a:lnTo>
                <a:lnTo>
                  <a:pt x="267754" y="289852"/>
                </a:lnTo>
                <a:lnTo>
                  <a:pt x="275894" y="281712"/>
                </a:lnTo>
                <a:close/>
              </a:path>
              <a:path w="472440" h="403225">
                <a:moveTo>
                  <a:pt x="158353" y="176683"/>
                </a:moveTo>
                <a:lnTo>
                  <a:pt x="121005" y="176683"/>
                </a:lnTo>
                <a:lnTo>
                  <a:pt x="122961" y="177457"/>
                </a:lnTo>
                <a:lnTo>
                  <a:pt x="127038" y="180175"/>
                </a:lnTo>
                <a:lnTo>
                  <a:pt x="114731" y="192469"/>
                </a:lnTo>
                <a:lnTo>
                  <a:pt x="108252" y="202234"/>
                </a:lnTo>
                <a:lnTo>
                  <a:pt x="106092" y="213340"/>
                </a:lnTo>
                <a:lnTo>
                  <a:pt x="108191" y="224130"/>
                </a:lnTo>
                <a:lnTo>
                  <a:pt x="123888" y="240424"/>
                </a:lnTo>
                <a:lnTo>
                  <a:pt x="120557" y="249373"/>
                </a:lnTo>
                <a:lnTo>
                  <a:pt x="120260" y="258191"/>
                </a:lnTo>
                <a:lnTo>
                  <a:pt x="120240" y="258799"/>
                </a:lnTo>
                <a:lnTo>
                  <a:pt x="122938" y="267919"/>
                </a:lnTo>
                <a:lnTo>
                  <a:pt x="128650" y="275946"/>
                </a:lnTo>
                <a:lnTo>
                  <a:pt x="135326" y="280696"/>
                </a:lnTo>
                <a:lnTo>
                  <a:pt x="136867" y="281712"/>
                </a:lnTo>
                <a:lnTo>
                  <a:pt x="145784" y="284345"/>
                </a:lnTo>
                <a:lnTo>
                  <a:pt x="155202" y="284024"/>
                </a:lnTo>
                <a:lnTo>
                  <a:pt x="164147" y="280696"/>
                </a:lnTo>
                <a:lnTo>
                  <a:pt x="276910" y="280696"/>
                </a:lnTo>
                <a:lnTo>
                  <a:pt x="277837" y="279769"/>
                </a:lnTo>
                <a:lnTo>
                  <a:pt x="188125" y="279769"/>
                </a:lnTo>
                <a:lnTo>
                  <a:pt x="180454" y="272110"/>
                </a:lnTo>
                <a:lnTo>
                  <a:pt x="180454" y="265849"/>
                </a:lnTo>
                <a:lnTo>
                  <a:pt x="146380" y="265849"/>
                </a:lnTo>
                <a:lnTo>
                  <a:pt x="138722" y="258191"/>
                </a:lnTo>
                <a:lnTo>
                  <a:pt x="138722" y="251956"/>
                </a:lnTo>
                <a:lnTo>
                  <a:pt x="166544" y="224130"/>
                </a:lnTo>
                <a:lnTo>
                  <a:pt x="132486" y="224130"/>
                </a:lnTo>
                <a:lnTo>
                  <a:pt x="124815" y="216459"/>
                </a:lnTo>
                <a:lnTo>
                  <a:pt x="124815" y="210223"/>
                </a:lnTo>
                <a:lnTo>
                  <a:pt x="158353" y="176683"/>
                </a:lnTo>
                <a:close/>
              </a:path>
              <a:path w="472440" h="403225">
                <a:moveTo>
                  <a:pt x="288620" y="185509"/>
                </a:moveTo>
                <a:lnTo>
                  <a:pt x="194373" y="279769"/>
                </a:lnTo>
                <a:lnTo>
                  <a:pt x="243763" y="279769"/>
                </a:lnTo>
                <a:lnTo>
                  <a:pt x="236093" y="272110"/>
                </a:lnTo>
                <a:lnTo>
                  <a:pt x="236093" y="265849"/>
                </a:lnTo>
                <a:lnTo>
                  <a:pt x="302539" y="199428"/>
                </a:lnTo>
                <a:lnTo>
                  <a:pt x="288620" y="185509"/>
                </a:lnTo>
                <a:close/>
              </a:path>
              <a:path w="472440" h="403225">
                <a:moveTo>
                  <a:pt x="398383" y="19279"/>
                </a:moveTo>
                <a:lnTo>
                  <a:pt x="344271" y="19279"/>
                </a:lnTo>
                <a:lnTo>
                  <a:pt x="357814" y="20601"/>
                </a:lnTo>
                <a:lnTo>
                  <a:pt x="370643" y="24487"/>
                </a:lnTo>
                <a:lnTo>
                  <a:pt x="401613" y="49968"/>
                </a:lnTo>
                <a:lnTo>
                  <a:pt x="413143" y="88170"/>
                </a:lnTo>
                <a:lnTo>
                  <a:pt x="412044" y="99416"/>
                </a:lnTo>
                <a:lnTo>
                  <a:pt x="411929" y="100597"/>
                </a:lnTo>
                <a:lnTo>
                  <a:pt x="411821" y="101707"/>
                </a:lnTo>
                <a:lnTo>
                  <a:pt x="407936" y="114535"/>
                </a:lnTo>
                <a:lnTo>
                  <a:pt x="401613" y="126354"/>
                </a:lnTo>
                <a:lnTo>
                  <a:pt x="392976" y="136868"/>
                </a:lnTo>
                <a:lnTo>
                  <a:pt x="249999" y="279769"/>
                </a:lnTo>
                <a:lnTo>
                  <a:pt x="277837" y="279769"/>
                </a:lnTo>
                <a:lnTo>
                  <a:pt x="371703" y="185903"/>
                </a:lnTo>
                <a:lnTo>
                  <a:pt x="459442" y="185903"/>
                </a:lnTo>
                <a:lnTo>
                  <a:pt x="460078" y="183541"/>
                </a:lnTo>
                <a:lnTo>
                  <a:pt x="407289" y="183541"/>
                </a:lnTo>
                <a:lnTo>
                  <a:pt x="401358" y="182029"/>
                </a:lnTo>
                <a:lnTo>
                  <a:pt x="385876" y="171717"/>
                </a:lnTo>
                <a:lnTo>
                  <a:pt x="404812" y="152781"/>
                </a:lnTo>
                <a:lnTo>
                  <a:pt x="405853" y="151803"/>
                </a:lnTo>
                <a:lnTo>
                  <a:pt x="406895" y="150787"/>
                </a:lnTo>
                <a:lnTo>
                  <a:pt x="426340" y="121493"/>
                </a:lnTo>
                <a:lnTo>
                  <a:pt x="432820" y="88170"/>
                </a:lnTo>
                <a:lnTo>
                  <a:pt x="426335" y="54847"/>
                </a:lnTo>
                <a:lnTo>
                  <a:pt x="406882" y="25553"/>
                </a:lnTo>
                <a:lnTo>
                  <a:pt x="398383" y="19279"/>
                </a:lnTo>
                <a:close/>
              </a:path>
              <a:path w="472440" h="403225">
                <a:moveTo>
                  <a:pt x="260794" y="157696"/>
                </a:moveTo>
                <a:lnTo>
                  <a:pt x="152628" y="265849"/>
                </a:lnTo>
                <a:lnTo>
                  <a:pt x="180454" y="265849"/>
                </a:lnTo>
                <a:lnTo>
                  <a:pt x="274599" y="171717"/>
                </a:lnTo>
                <a:lnTo>
                  <a:pt x="274828" y="171717"/>
                </a:lnTo>
                <a:lnTo>
                  <a:pt x="260794" y="157696"/>
                </a:lnTo>
                <a:close/>
              </a:path>
              <a:path w="472440" h="403225">
                <a:moveTo>
                  <a:pt x="232981" y="129870"/>
                </a:moveTo>
                <a:lnTo>
                  <a:pt x="138722" y="224130"/>
                </a:lnTo>
                <a:lnTo>
                  <a:pt x="166544" y="224130"/>
                </a:lnTo>
                <a:lnTo>
                  <a:pt x="246887" y="143777"/>
                </a:lnTo>
                <a:lnTo>
                  <a:pt x="232981" y="129870"/>
                </a:lnTo>
                <a:close/>
              </a:path>
              <a:path w="472440" h="403225">
                <a:moveTo>
                  <a:pt x="81463" y="198120"/>
                </a:moveTo>
                <a:lnTo>
                  <a:pt x="36550" y="198120"/>
                </a:lnTo>
                <a:lnTo>
                  <a:pt x="42703" y="201191"/>
                </a:lnTo>
                <a:lnTo>
                  <a:pt x="43256" y="201422"/>
                </a:lnTo>
                <a:lnTo>
                  <a:pt x="50977" y="203200"/>
                </a:lnTo>
                <a:lnTo>
                  <a:pt x="59093" y="203200"/>
                </a:lnTo>
                <a:lnTo>
                  <a:pt x="66508" y="202691"/>
                </a:lnTo>
                <a:lnTo>
                  <a:pt x="73654" y="201191"/>
                </a:lnTo>
                <a:lnTo>
                  <a:pt x="80336" y="198743"/>
                </a:lnTo>
                <a:lnTo>
                  <a:pt x="81463" y="198120"/>
                </a:lnTo>
                <a:close/>
              </a:path>
              <a:path w="472440" h="403225">
                <a:moveTo>
                  <a:pt x="459442" y="185903"/>
                </a:moveTo>
                <a:lnTo>
                  <a:pt x="371703" y="185903"/>
                </a:lnTo>
                <a:lnTo>
                  <a:pt x="385940" y="195390"/>
                </a:lnTo>
                <a:lnTo>
                  <a:pt x="391977" y="198743"/>
                </a:lnTo>
                <a:lnTo>
                  <a:pt x="398646" y="201191"/>
                </a:lnTo>
                <a:lnTo>
                  <a:pt x="405782" y="202691"/>
                </a:lnTo>
                <a:lnTo>
                  <a:pt x="413219" y="203200"/>
                </a:lnTo>
                <a:lnTo>
                  <a:pt x="421271" y="203200"/>
                </a:lnTo>
                <a:lnTo>
                  <a:pt x="429094" y="201422"/>
                </a:lnTo>
                <a:lnTo>
                  <a:pt x="435787" y="198120"/>
                </a:lnTo>
                <a:lnTo>
                  <a:pt x="456153" y="198120"/>
                </a:lnTo>
                <a:lnTo>
                  <a:pt x="459442" y="185903"/>
                </a:lnTo>
                <a:close/>
              </a:path>
              <a:path w="472440" h="403225">
                <a:moveTo>
                  <a:pt x="124053" y="157010"/>
                </a:moveTo>
                <a:lnTo>
                  <a:pt x="112191" y="157010"/>
                </a:lnTo>
                <a:lnTo>
                  <a:pt x="106260" y="158509"/>
                </a:lnTo>
                <a:lnTo>
                  <a:pt x="70967" y="182029"/>
                </a:lnTo>
                <a:lnTo>
                  <a:pt x="65036" y="183541"/>
                </a:lnTo>
                <a:lnTo>
                  <a:pt x="104159" y="183541"/>
                </a:lnTo>
                <a:lnTo>
                  <a:pt x="113283" y="177457"/>
                </a:lnTo>
                <a:lnTo>
                  <a:pt x="115214" y="176683"/>
                </a:lnTo>
                <a:lnTo>
                  <a:pt x="158353" y="176683"/>
                </a:lnTo>
                <a:lnTo>
                  <a:pt x="169045" y="165989"/>
                </a:lnTo>
                <a:lnTo>
                  <a:pt x="141211" y="165989"/>
                </a:lnTo>
                <a:lnTo>
                  <a:pt x="129984" y="158509"/>
                </a:lnTo>
                <a:lnTo>
                  <a:pt x="124053" y="157010"/>
                </a:lnTo>
                <a:close/>
              </a:path>
              <a:path w="472440" h="403225">
                <a:moveTo>
                  <a:pt x="467753" y="127496"/>
                </a:moveTo>
                <a:lnTo>
                  <a:pt x="457784" y="127496"/>
                </a:lnTo>
                <a:lnTo>
                  <a:pt x="453961" y="130582"/>
                </a:lnTo>
                <a:lnTo>
                  <a:pt x="443429" y="169710"/>
                </a:lnTo>
                <a:lnTo>
                  <a:pt x="443395" y="169837"/>
                </a:lnTo>
                <a:lnTo>
                  <a:pt x="425094" y="182029"/>
                </a:lnTo>
                <a:lnTo>
                  <a:pt x="419150" y="183541"/>
                </a:lnTo>
                <a:lnTo>
                  <a:pt x="460078" y="183541"/>
                </a:lnTo>
                <a:lnTo>
                  <a:pt x="471830" y="139891"/>
                </a:lnTo>
                <a:lnTo>
                  <a:pt x="472033" y="139065"/>
                </a:lnTo>
                <a:lnTo>
                  <a:pt x="472160" y="131890"/>
                </a:lnTo>
                <a:lnTo>
                  <a:pt x="467753" y="127496"/>
                </a:lnTo>
                <a:close/>
              </a:path>
              <a:path w="472440" h="403225">
                <a:moveTo>
                  <a:pt x="336055" y="0"/>
                </a:moveTo>
                <a:lnTo>
                  <a:pt x="310868" y="6071"/>
                </a:lnTo>
                <a:lnTo>
                  <a:pt x="311010" y="6071"/>
                </a:lnTo>
                <a:lnTo>
                  <a:pt x="168338" y="65164"/>
                </a:lnTo>
                <a:lnTo>
                  <a:pt x="153865" y="93485"/>
                </a:lnTo>
                <a:lnTo>
                  <a:pt x="155783" y="101372"/>
                </a:lnTo>
                <a:lnTo>
                  <a:pt x="155864" y="101707"/>
                </a:lnTo>
                <a:lnTo>
                  <a:pt x="187007" y="120206"/>
                </a:lnTo>
                <a:lnTo>
                  <a:pt x="141211" y="165989"/>
                </a:lnTo>
                <a:lnTo>
                  <a:pt x="169045" y="165989"/>
                </a:lnTo>
                <a:lnTo>
                  <a:pt x="233657" y="101372"/>
                </a:lnTo>
                <a:lnTo>
                  <a:pt x="183730" y="101372"/>
                </a:lnTo>
                <a:lnTo>
                  <a:pt x="180886" y="100597"/>
                </a:lnTo>
                <a:lnTo>
                  <a:pt x="178066" y="99416"/>
                </a:lnTo>
                <a:lnTo>
                  <a:pt x="175526" y="97943"/>
                </a:lnTo>
                <a:lnTo>
                  <a:pt x="172656" y="90983"/>
                </a:lnTo>
                <a:lnTo>
                  <a:pt x="173507" y="86779"/>
                </a:lnTo>
                <a:lnTo>
                  <a:pt x="176314" y="83947"/>
                </a:lnTo>
                <a:lnTo>
                  <a:pt x="177241" y="83046"/>
                </a:lnTo>
                <a:lnTo>
                  <a:pt x="178320" y="82334"/>
                </a:lnTo>
                <a:lnTo>
                  <a:pt x="312305" y="26759"/>
                </a:lnTo>
                <a:lnTo>
                  <a:pt x="313093" y="26759"/>
                </a:lnTo>
                <a:lnTo>
                  <a:pt x="319834" y="23726"/>
                </a:lnTo>
                <a:lnTo>
                  <a:pt x="327706" y="21276"/>
                </a:lnTo>
                <a:lnTo>
                  <a:pt x="335875" y="19783"/>
                </a:lnTo>
                <a:lnTo>
                  <a:pt x="344271" y="19279"/>
                </a:lnTo>
                <a:lnTo>
                  <a:pt x="398383" y="19279"/>
                </a:lnTo>
                <a:lnTo>
                  <a:pt x="385531" y="9791"/>
                </a:lnTo>
                <a:lnTo>
                  <a:pt x="361362" y="1273"/>
                </a:lnTo>
                <a:lnTo>
                  <a:pt x="336055" y="0"/>
                </a:lnTo>
                <a:close/>
              </a:path>
              <a:path w="472440" h="403225">
                <a:moveTo>
                  <a:pt x="265569" y="69457"/>
                </a:moveTo>
                <a:lnTo>
                  <a:pt x="187007" y="100038"/>
                </a:lnTo>
                <a:lnTo>
                  <a:pt x="183730" y="101372"/>
                </a:lnTo>
                <a:lnTo>
                  <a:pt x="233657" y="101372"/>
                </a:lnTo>
                <a:lnTo>
                  <a:pt x="265569" y="69457"/>
                </a:lnTo>
                <a:close/>
              </a:path>
              <a:path w="472440" h="403225">
                <a:moveTo>
                  <a:pt x="313093" y="26759"/>
                </a:moveTo>
                <a:lnTo>
                  <a:pt x="312305" y="26759"/>
                </a:lnTo>
                <a:lnTo>
                  <a:pt x="312331" y="27102"/>
                </a:lnTo>
                <a:lnTo>
                  <a:pt x="313093" y="26759"/>
                </a:lnTo>
                <a:close/>
              </a:path>
            </a:pathLst>
          </a:custGeom>
          <a:solidFill>
            <a:srgbClr val="1210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081949" y="3703536"/>
            <a:ext cx="401955" cy="401955"/>
          </a:xfrm>
          <a:custGeom>
            <a:avLst/>
            <a:gdLst/>
            <a:ahLst/>
            <a:cxnLst/>
            <a:rect l="l" t="t" r="r" b="b"/>
            <a:pathLst>
              <a:path w="401955" h="401954">
                <a:moveTo>
                  <a:pt x="395135" y="0"/>
                </a:moveTo>
                <a:lnTo>
                  <a:pt x="6565" y="0"/>
                </a:lnTo>
                <a:lnTo>
                  <a:pt x="0" y="6565"/>
                </a:lnTo>
                <a:lnTo>
                  <a:pt x="0" y="395135"/>
                </a:lnTo>
                <a:lnTo>
                  <a:pt x="6565" y="401701"/>
                </a:lnTo>
                <a:lnTo>
                  <a:pt x="395135" y="401701"/>
                </a:lnTo>
                <a:lnTo>
                  <a:pt x="401700" y="395135"/>
                </a:lnTo>
                <a:lnTo>
                  <a:pt x="401700" y="372376"/>
                </a:lnTo>
                <a:lnTo>
                  <a:pt x="50076" y="372376"/>
                </a:lnTo>
                <a:lnTo>
                  <a:pt x="70823" y="351624"/>
                </a:lnTo>
                <a:lnTo>
                  <a:pt x="29324" y="351624"/>
                </a:lnTo>
                <a:lnTo>
                  <a:pt x="29324" y="50076"/>
                </a:lnTo>
                <a:lnTo>
                  <a:pt x="70827" y="50076"/>
                </a:lnTo>
                <a:lnTo>
                  <a:pt x="50076" y="29324"/>
                </a:lnTo>
                <a:lnTo>
                  <a:pt x="401700" y="29324"/>
                </a:lnTo>
                <a:lnTo>
                  <a:pt x="401700" y="6565"/>
                </a:lnTo>
                <a:lnTo>
                  <a:pt x="395135" y="0"/>
                </a:lnTo>
                <a:close/>
              </a:path>
              <a:path w="401955" h="401954">
                <a:moveTo>
                  <a:pt x="328561" y="307822"/>
                </a:moveTo>
                <a:lnTo>
                  <a:pt x="287083" y="307822"/>
                </a:lnTo>
                <a:lnTo>
                  <a:pt x="351624" y="372376"/>
                </a:lnTo>
                <a:lnTo>
                  <a:pt x="401700" y="372376"/>
                </a:lnTo>
                <a:lnTo>
                  <a:pt x="401700" y="351624"/>
                </a:lnTo>
                <a:lnTo>
                  <a:pt x="372363" y="351624"/>
                </a:lnTo>
                <a:lnTo>
                  <a:pt x="328561" y="307822"/>
                </a:lnTo>
                <a:close/>
              </a:path>
              <a:path w="401955" h="401954">
                <a:moveTo>
                  <a:pt x="70827" y="50076"/>
                </a:moveTo>
                <a:lnTo>
                  <a:pt x="29324" y="50076"/>
                </a:lnTo>
                <a:lnTo>
                  <a:pt x="93992" y="114744"/>
                </a:lnTo>
                <a:lnTo>
                  <a:pt x="93779" y="114744"/>
                </a:lnTo>
                <a:lnTo>
                  <a:pt x="81054" y="133458"/>
                </a:lnTo>
                <a:lnTo>
                  <a:pt x="71456" y="154347"/>
                </a:lnTo>
                <a:lnTo>
                  <a:pt x="65434" y="176930"/>
                </a:lnTo>
                <a:lnTo>
                  <a:pt x="63347" y="200850"/>
                </a:lnTo>
                <a:lnTo>
                  <a:pt x="65435" y="224775"/>
                </a:lnTo>
                <a:lnTo>
                  <a:pt x="71458" y="247357"/>
                </a:lnTo>
                <a:lnTo>
                  <a:pt x="81055" y="268244"/>
                </a:lnTo>
                <a:lnTo>
                  <a:pt x="93779" y="286956"/>
                </a:lnTo>
                <a:lnTo>
                  <a:pt x="93865" y="287083"/>
                </a:lnTo>
                <a:lnTo>
                  <a:pt x="29324" y="351624"/>
                </a:lnTo>
                <a:lnTo>
                  <a:pt x="70823" y="351624"/>
                </a:lnTo>
                <a:lnTo>
                  <a:pt x="114617" y="307822"/>
                </a:lnTo>
                <a:lnTo>
                  <a:pt x="186534" y="307822"/>
                </a:lnTo>
                <a:lnTo>
                  <a:pt x="182839" y="307514"/>
                </a:lnTo>
                <a:lnTo>
                  <a:pt x="165776" y="303172"/>
                </a:lnTo>
                <a:lnTo>
                  <a:pt x="149908" y="296238"/>
                </a:lnTo>
                <a:lnTo>
                  <a:pt x="135483" y="286956"/>
                </a:lnTo>
                <a:lnTo>
                  <a:pt x="156222" y="266217"/>
                </a:lnTo>
                <a:lnTo>
                  <a:pt x="114744" y="266217"/>
                </a:lnTo>
                <a:lnTo>
                  <a:pt x="105462" y="251789"/>
                </a:lnTo>
                <a:lnTo>
                  <a:pt x="98528" y="235924"/>
                </a:lnTo>
                <a:lnTo>
                  <a:pt x="94186" y="218865"/>
                </a:lnTo>
                <a:lnTo>
                  <a:pt x="92684" y="200850"/>
                </a:lnTo>
                <a:lnTo>
                  <a:pt x="94186" y="182841"/>
                </a:lnTo>
                <a:lnTo>
                  <a:pt x="98528" y="165781"/>
                </a:lnTo>
                <a:lnTo>
                  <a:pt x="105462" y="149913"/>
                </a:lnTo>
                <a:lnTo>
                  <a:pt x="114744" y="135483"/>
                </a:lnTo>
                <a:lnTo>
                  <a:pt x="156222" y="135483"/>
                </a:lnTo>
                <a:lnTo>
                  <a:pt x="135483" y="114744"/>
                </a:lnTo>
                <a:lnTo>
                  <a:pt x="149908" y="105462"/>
                </a:lnTo>
                <a:lnTo>
                  <a:pt x="165776" y="98528"/>
                </a:lnTo>
                <a:lnTo>
                  <a:pt x="182839" y="94186"/>
                </a:lnTo>
                <a:lnTo>
                  <a:pt x="186687" y="93865"/>
                </a:lnTo>
                <a:lnTo>
                  <a:pt x="114617" y="93865"/>
                </a:lnTo>
                <a:lnTo>
                  <a:pt x="70827" y="50076"/>
                </a:lnTo>
                <a:close/>
              </a:path>
              <a:path w="401955" h="401954">
                <a:moveTo>
                  <a:pt x="401700" y="50076"/>
                </a:moveTo>
                <a:lnTo>
                  <a:pt x="372363" y="50076"/>
                </a:lnTo>
                <a:lnTo>
                  <a:pt x="372363" y="351624"/>
                </a:lnTo>
                <a:lnTo>
                  <a:pt x="401700" y="351624"/>
                </a:lnTo>
                <a:lnTo>
                  <a:pt x="401700" y="50076"/>
                </a:lnTo>
                <a:close/>
              </a:path>
              <a:path w="401955" h="401954">
                <a:moveTo>
                  <a:pt x="186534" y="307822"/>
                </a:moveTo>
                <a:lnTo>
                  <a:pt x="114617" y="307822"/>
                </a:lnTo>
                <a:lnTo>
                  <a:pt x="133456" y="320640"/>
                </a:lnTo>
                <a:lnTo>
                  <a:pt x="154343" y="330241"/>
                </a:lnTo>
                <a:lnTo>
                  <a:pt x="176925" y="336265"/>
                </a:lnTo>
                <a:lnTo>
                  <a:pt x="200850" y="338353"/>
                </a:lnTo>
                <a:lnTo>
                  <a:pt x="224770" y="336265"/>
                </a:lnTo>
                <a:lnTo>
                  <a:pt x="247353" y="330241"/>
                </a:lnTo>
                <a:lnTo>
                  <a:pt x="268242" y="320640"/>
                </a:lnTo>
                <a:lnTo>
                  <a:pt x="285328" y="309016"/>
                </a:lnTo>
                <a:lnTo>
                  <a:pt x="200850" y="309016"/>
                </a:lnTo>
                <a:lnTo>
                  <a:pt x="186534" y="307822"/>
                </a:lnTo>
                <a:close/>
              </a:path>
              <a:path w="401955" h="401954">
                <a:moveTo>
                  <a:pt x="242328" y="221589"/>
                </a:moveTo>
                <a:lnTo>
                  <a:pt x="200850" y="221589"/>
                </a:lnTo>
                <a:lnTo>
                  <a:pt x="266204" y="286956"/>
                </a:lnTo>
                <a:lnTo>
                  <a:pt x="251781" y="296238"/>
                </a:lnTo>
                <a:lnTo>
                  <a:pt x="235918" y="303172"/>
                </a:lnTo>
                <a:lnTo>
                  <a:pt x="218859" y="307514"/>
                </a:lnTo>
                <a:lnTo>
                  <a:pt x="200850" y="309016"/>
                </a:lnTo>
                <a:lnTo>
                  <a:pt x="285328" y="309016"/>
                </a:lnTo>
                <a:lnTo>
                  <a:pt x="287083" y="307822"/>
                </a:lnTo>
                <a:lnTo>
                  <a:pt x="328561" y="307822"/>
                </a:lnTo>
                <a:lnTo>
                  <a:pt x="307822" y="287083"/>
                </a:lnTo>
                <a:lnTo>
                  <a:pt x="320633" y="268244"/>
                </a:lnTo>
                <a:lnTo>
                  <a:pt x="321564" y="266217"/>
                </a:lnTo>
                <a:lnTo>
                  <a:pt x="286956" y="266217"/>
                </a:lnTo>
                <a:lnTo>
                  <a:pt x="242328" y="221589"/>
                </a:lnTo>
                <a:close/>
              </a:path>
              <a:path w="401955" h="401954">
                <a:moveTo>
                  <a:pt x="156222" y="135483"/>
                </a:moveTo>
                <a:lnTo>
                  <a:pt x="114744" y="135483"/>
                </a:lnTo>
                <a:lnTo>
                  <a:pt x="180098" y="200850"/>
                </a:lnTo>
                <a:lnTo>
                  <a:pt x="114744" y="266217"/>
                </a:lnTo>
                <a:lnTo>
                  <a:pt x="156222" y="266217"/>
                </a:lnTo>
                <a:lnTo>
                  <a:pt x="200850" y="221589"/>
                </a:lnTo>
                <a:lnTo>
                  <a:pt x="242328" y="221589"/>
                </a:lnTo>
                <a:lnTo>
                  <a:pt x="221589" y="200850"/>
                </a:lnTo>
                <a:lnTo>
                  <a:pt x="242328" y="180111"/>
                </a:lnTo>
                <a:lnTo>
                  <a:pt x="200850" y="180111"/>
                </a:lnTo>
                <a:lnTo>
                  <a:pt x="156222" y="135483"/>
                </a:lnTo>
                <a:close/>
              </a:path>
              <a:path w="401955" h="401954">
                <a:moveTo>
                  <a:pt x="321563" y="135483"/>
                </a:moveTo>
                <a:lnTo>
                  <a:pt x="286956" y="135483"/>
                </a:lnTo>
                <a:lnTo>
                  <a:pt x="296236" y="149913"/>
                </a:lnTo>
                <a:lnTo>
                  <a:pt x="303166" y="165781"/>
                </a:lnTo>
                <a:lnTo>
                  <a:pt x="307503" y="182841"/>
                </a:lnTo>
                <a:lnTo>
                  <a:pt x="309003" y="200850"/>
                </a:lnTo>
                <a:lnTo>
                  <a:pt x="307503" y="218865"/>
                </a:lnTo>
                <a:lnTo>
                  <a:pt x="303166" y="235924"/>
                </a:lnTo>
                <a:lnTo>
                  <a:pt x="296236" y="251789"/>
                </a:lnTo>
                <a:lnTo>
                  <a:pt x="286956" y="266217"/>
                </a:lnTo>
                <a:lnTo>
                  <a:pt x="321564" y="266217"/>
                </a:lnTo>
                <a:lnTo>
                  <a:pt x="330230" y="247357"/>
                </a:lnTo>
                <a:lnTo>
                  <a:pt x="336252" y="224775"/>
                </a:lnTo>
                <a:lnTo>
                  <a:pt x="338340" y="200850"/>
                </a:lnTo>
                <a:lnTo>
                  <a:pt x="336252" y="176930"/>
                </a:lnTo>
                <a:lnTo>
                  <a:pt x="330230" y="154347"/>
                </a:lnTo>
                <a:lnTo>
                  <a:pt x="321563" y="135483"/>
                </a:lnTo>
                <a:close/>
              </a:path>
              <a:path w="401955" h="401954">
                <a:moveTo>
                  <a:pt x="285344" y="92684"/>
                </a:moveTo>
                <a:lnTo>
                  <a:pt x="200850" y="92684"/>
                </a:lnTo>
                <a:lnTo>
                  <a:pt x="218859" y="94186"/>
                </a:lnTo>
                <a:lnTo>
                  <a:pt x="235918" y="98528"/>
                </a:lnTo>
                <a:lnTo>
                  <a:pt x="251781" y="105462"/>
                </a:lnTo>
                <a:lnTo>
                  <a:pt x="266204" y="114744"/>
                </a:lnTo>
                <a:lnTo>
                  <a:pt x="200850" y="180111"/>
                </a:lnTo>
                <a:lnTo>
                  <a:pt x="242328" y="180111"/>
                </a:lnTo>
                <a:lnTo>
                  <a:pt x="286956" y="135483"/>
                </a:lnTo>
                <a:lnTo>
                  <a:pt x="321563" y="135483"/>
                </a:lnTo>
                <a:lnTo>
                  <a:pt x="320633" y="133458"/>
                </a:lnTo>
                <a:lnTo>
                  <a:pt x="307908" y="114744"/>
                </a:lnTo>
                <a:lnTo>
                  <a:pt x="307695" y="114744"/>
                </a:lnTo>
                <a:lnTo>
                  <a:pt x="328574" y="93865"/>
                </a:lnTo>
                <a:lnTo>
                  <a:pt x="287083" y="93865"/>
                </a:lnTo>
                <a:lnTo>
                  <a:pt x="285344" y="92684"/>
                </a:lnTo>
                <a:close/>
              </a:path>
              <a:path w="401955" h="401954">
                <a:moveTo>
                  <a:pt x="200850" y="63360"/>
                </a:moveTo>
                <a:lnTo>
                  <a:pt x="176918" y="65447"/>
                </a:lnTo>
                <a:lnTo>
                  <a:pt x="154332" y="71469"/>
                </a:lnTo>
                <a:lnTo>
                  <a:pt x="133448" y="81062"/>
                </a:lnTo>
                <a:lnTo>
                  <a:pt x="114617" y="93865"/>
                </a:lnTo>
                <a:lnTo>
                  <a:pt x="186687" y="93865"/>
                </a:lnTo>
                <a:lnTo>
                  <a:pt x="200850" y="92684"/>
                </a:lnTo>
                <a:lnTo>
                  <a:pt x="285344" y="92684"/>
                </a:lnTo>
                <a:lnTo>
                  <a:pt x="268237" y="81062"/>
                </a:lnTo>
                <a:lnTo>
                  <a:pt x="247348" y="71469"/>
                </a:lnTo>
                <a:lnTo>
                  <a:pt x="224768" y="65447"/>
                </a:lnTo>
                <a:lnTo>
                  <a:pt x="200850" y="63360"/>
                </a:lnTo>
                <a:close/>
              </a:path>
              <a:path w="401955" h="401954">
                <a:moveTo>
                  <a:pt x="401700" y="29324"/>
                </a:moveTo>
                <a:lnTo>
                  <a:pt x="351624" y="29324"/>
                </a:lnTo>
                <a:lnTo>
                  <a:pt x="287083" y="93865"/>
                </a:lnTo>
                <a:lnTo>
                  <a:pt x="328574" y="93865"/>
                </a:lnTo>
                <a:lnTo>
                  <a:pt x="372363" y="50076"/>
                </a:lnTo>
                <a:lnTo>
                  <a:pt x="401700" y="50076"/>
                </a:lnTo>
                <a:lnTo>
                  <a:pt x="401700" y="29324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object 52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641193" y="3701948"/>
            <a:ext cx="403301" cy="403301"/>
          </a:xfrm>
          <a:prstGeom prst="rect">
            <a:avLst/>
          </a:prstGeom>
        </p:spPr>
      </p:pic>
      <p:sp>
        <p:nvSpPr>
          <p:cNvPr id="53" name="object 53"/>
          <p:cNvSpPr/>
          <p:nvPr/>
        </p:nvSpPr>
        <p:spPr>
          <a:xfrm>
            <a:off x="886899" y="3700602"/>
            <a:ext cx="474980" cy="474980"/>
          </a:xfrm>
          <a:custGeom>
            <a:avLst/>
            <a:gdLst/>
            <a:ahLst/>
            <a:cxnLst/>
            <a:rect l="l" t="t" r="r" b="b"/>
            <a:pathLst>
              <a:path w="474980" h="474979">
                <a:moveTo>
                  <a:pt x="19557" y="0"/>
                </a:moveTo>
                <a:lnTo>
                  <a:pt x="10807" y="0"/>
                </a:lnTo>
                <a:lnTo>
                  <a:pt x="0" y="10795"/>
                </a:lnTo>
                <a:lnTo>
                  <a:pt x="0" y="19558"/>
                </a:lnTo>
                <a:lnTo>
                  <a:pt x="130784" y="150342"/>
                </a:lnTo>
                <a:lnTo>
                  <a:pt x="7188" y="356552"/>
                </a:lnTo>
                <a:lnTo>
                  <a:pt x="1336" y="376502"/>
                </a:lnTo>
                <a:lnTo>
                  <a:pt x="5612" y="395479"/>
                </a:lnTo>
                <a:lnTo>
                  <a:pt x="5645" y="395622"/>
                </a:lnTo>
                <a:lnTo>
                  <a:pt x="18157" y="410396"/>
                </a:lnTo>
                <a:lnTo>
                  <a:pt x="18278" y="410539"/>
                </a:lnTo>
                <a:lnTo>
                  <a:pt x="37401" y="417880"/>
                </a:lnTo>
                <a:lnTo>
                  <a:pt x="0" y="455269"/>
                </a:lnTo>
                <a:lnTo>
                  <a:pt x="0" y="464032"/>
                </a:lnTo>
                <a:lnTo>
                  <a:pt x="10807" y="474827"/>
                </a:lnTo>
                <a:lnTo>
                  <a:pt x="19557" y="474827"/>
                </a:lnTo>
                <a:lnTo>
                  <a:pt x="76238" y="418160"/>
                </a:lnTo>
                <a:lnTo>
                  <a:pt x="437730" y="418160"/>
                </a:lnTo>
                <a:lnTo>
                  <a:pt x="437451" y="417880"/>
                </a:lnTo>
                <a:lnTo>
                  <a:pt x="437316" y="417880"/>
                </a:lnTo>
                <a:lnTo>
                  <a:pt x="456360" y="410396"/>
                </a:lnTo>
                <a:lnTo>
                  <a:pt x="468740" y="395622"/>
                </a:lnTo>
                <a:lnTo>
                  <a:pt x="468860" y="395479"/>
                </a:lnTo>
                <a:lnTo>
                  <a:pt x="469969" y="390486"/>
                </a:lnTo>
                <a:lnTo>
                  <a:pt x="42075" y="390486"/>
                </a:lnTo>
                <a:lnTo>
                  <a:pt x="35328" y="388628"/>
                </a:lnTo>
                <a:lnTo>
                  <a:pt x="30745" y="383889"/>
                </a:lnTo>
                <a:lnTo>
                  <a:pt x="29035" y="377520"/>
                </a:lnTo>
                <a:lnTo>
                  <a:pt x="30911" y="370776"/>
                </a:lnTo>
                <a:lnTo>
                  <a:pt x="150952" y="170510"/>
                </a:lnTo>
                <a:lnTo>
                  <a:pt x="190080" y="170510"/>
                </a:lnTo>
                <a:lnTo>
                  <a:pt x="165620" y="146050"/>
                </a:lnTo>
                <a:lnTo>
                  <a:pt x="177710" y="125882"/>
                </a:lnTo>
                <a:lnTo>
                  <a:pt x="145453" y="125882"/>
                </a:lnTo>
                <a:lnTo>
                  <a:pt x="19557" y="0"/>
                </a:lnTo>
                <a:close/>
              </a:path>
              <a:path w="474980" h="474979">
                <a:moveTo>
                  <a:pt x="437730" y="418160"/>
                </a:moveTo>
                <a:lnTo>
                  <a:pt x="398602" y="418160"/>
                </a:lnTo>
                <a:lnTo>
                  <a:pt x="455269" y="474827"/>
                </a:lnTo>
                <a:lnTo>
                  <a:pt x="464032" y="474827"/>
                </a:lnTo>
                <a:lnTo>
                  <a:pt x="474840" y="464032"/>
                </a:lnTo>
                <a:lnTo>
                  <a:pt x="474840" y="455269"/>
                </a:lnTo>
                <a:lnTo>
                  <a:pt x="437730" y="418160"/>
                </a:lnTo>
                <a:close/>
              </a:path>
              <a:path w="474980" h="474979">
                <a:moveTo>
                  <a:pt x="190080" y="170510"/>
                </a:moveTo>
                <a:lnTo>
                  <a:pt x="150952" y="170510"/>
                </a:lnTo>
                <a:lnTo>
                  <a:pt x="217855" y="237413"/>
                </a:lnTo>
                <a:lnTo>
                  <a:pt x="64782" y="390486"/>
                </a:lnTo>
                <a:lnTo>
                  <a:pt x="103911" y="390486"/>
                </a:lnTo>
                <a:lnTo>
                  <a:pt x="237426" y="256971"/>
                </a:lnTo>
                <a:lnTo>
                  <a:pt x="276542" y="256971"/>
                </a:lnTo>
                <a:lnTo>
                  <a:pt x="256984" y="237413"/>
                </a:lnTo>
                <a:lnTo>
                  <a:pt x="276542" y="217855"/>
                </a:lnTo>
                <a:lnTo>
                  <a:pt x="237426" y="217855"/>
                </a:lnTo>
                <a:lnTo>
                  <a:pt x="190080" y="170510"/>
                </a:lnTo>
                <a:close/>
              </a:path>
              <a:path w="474980" h="474979">
                <a:moveTo>
                  <a:pt x="276542" y="256971"/>
                </a:moveTo>
                <a:lnTo>
                  <a:pt x="237426" y="256971"/>
                </a:lnTo>
                <a:lnTo>
                  <a:pt x="370928" y="390486"/>
                </a:lnTo>
                <a:lnTo>
                  <a:pt x="410057" y="390486"/>
                </a:lnTo>
                <a:lnTo>
                  <a:pt x="276542" y="256971"/>
                </a:lnTo>
                <a:close/>
              </a:path>
              <a:path w="474980" h="474979">
                <a:moveTo>
                  <a:pt x="355889" y="170764"/>
                </a:moveTo>
                <a:lnTo>
                  <a:pt x="323634" y="170764"/>
                </a:lnTo>
                <a:lnTo>
                  <a:pt x="443522" y="370776"/>
                </a:lnTo>
                <a:lnTo>
                  <a:pt x="445398" y="377520"/>
                </a:lnTo>
                <a:lnTo>
                  <a:pt x="443688" y="383889"/>
                </a:lnTo>
                <a:lnTo>
                  <a:pt x="439104" y="388628"/>
                </a:lnTo>
                <a:lnTo>
                  <a:pt x="432358" y="390486"/>
                </a:lnTo>
                <a:lnTo>
                  <a:pt x="469969" y="390486"/>
                </a:lnTo>
                <a:lnTo>
                  <a:pt x="473076" y="376502"/>
                </a:lnTo>
                <a:lnTo>
                  <a:pt x="471432" y="370776"/>
                </a:lnTo>
                <a:lnTo>
                  <a:pt x="467245" y="356552"/>
                </a:lnTo>
                <a:lnTo>
                  <a:pt x="355889" y="170764"/>
                </a:lnTo>
                <a:close/>
              </a:path>
              <a:path w="474980" h="474979">
                <a:moveTo>
                  <a:pt x="276839" y="38909"/>
                </a:moveTo>
                <a:lnTo>
                  <a:pt x="237216" y="38909"/>
                </a:lnTo>
                <a:lnTo>
                  <a:pt x="243465" y="40488"/>
                </a:lnTo>
                <a:lnTo>
                  <a:pt x="248373" y="45224"/>
                </a:lnTo>
                <a:lnTo>
                  <a:pt x="308965" y="146304"/>
                </a:lnTo>
                <a:lnTo>
                  <a:pt x="237426" y="217855"/>
                </a:lnTo>
                <a:lnTo>
                  <a:pt x="276542" y="217855"/>
                </a:lnTo>
                <a:lnTo>
                  <a:pt x="323634" y="170764"/>
                </a:lnTo>
                <a:lnTo>
                  <a:pt x="355889" y="170764"/>
                </a:lnTo>
                <a:lnTo>
                  <a:pt x="343801" y="150596"/>
                </a:lnTo>
                <a:lnTo>
                  <a:pt x="368261" y="126136"/>
                </a:lnTo>
                <a:lnTo>
                  <a:pt x="329133" y="126136"/>
                </a:lnTo>
                <a:lnTo>
                  <a:pt x="276839" y="38909"/>
                </a:lnTo>
                <a:close/>
              </a:path>
              <a:path w="474980" h="474979">
                <a:moveTo>
                  <a:pt x="464032" y="0"/>
                </a:moveTo>
                <a:lnTo>
                  <a:pt x="455282" y="0"/>
                </a:lnTo>
                <a:lnTo>
                  <a:pt x="329133" y="126136"/>
                </a:lnTo>
                <a:lnTo>
                  <a:pt x="368261" y="126136"/>
                </a:lnTo>
                <a:lnTo>
                  <a:pt x="474840" y="19558"/>
                </a:lnTo>
                <a:lnTo>
                  <a:pt x="474840" y="10795"/>
                </a:lnTo>
                <a:lnTo>
                  <a:pt x="464032" y="0"/>
                </a:lnTo>
                <a:close/>
              </a:path>
              <a:path w="474980" h="474979">
                <a:moveTo>
                  <a:pt x="237205" y="11245"/>
                </a:moveTo>
                <a:lnTo>
                  <a:pt x="217667" y="16191"/>
                </a:lnTo>
                <a:lnTo>
                  <a:pt x="202323" y="31000"/>
                </a:lnTo>
                <a:lnTo>
                  <a:pt x="145453" y="125882"/>
                </a:lnTo>
                <a:lnTo>
                  <a:pt x="177710" y="125882"/>
                </a:lnTo>
                <a:lnTo>
                  <a:pt x="226059" y="45224"/>
                </a:lnTo>
                <a:lnTo>
                  <a:pt x="230968" y="40488"/>
                </a:lnTo>
                <a:lnTo>
                  <a:pt x="237216" y="38909"/>
                </a:lnTo>
                <a:lnTo>
                  <a:pt x="276839" y="38909"/>
                </a:lnTo>
                <a:lnTo>
                  <a:pt x="272097" y="31000"/>
                </a:lnTo>
                <a:lnTo>
                  <a:pt x="256761" y="16191"/>
                </a:lnTo>
                <a:lnTo>
                  <a:pt x="237205" y="11245"/>
                </a:lnTo>
                <a:close/>
              </a:path>
            </a:pathLst>
          </a:custGeom>
          <a:solidFill>
            <a:srgbClr val="1210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145091" y="3701936"/>
            <a:ext cx="403860" cy="403860"/>
          </a:xfrm>
          <a:custGeom>
            <a:avLst/>
            <a:gdLst/>
            <a:ahLst/>
            <a:cxnLst/>
            <a:rect l="l" t="t" r="r" b="b"/>
            <a:pathLst>
              <a:path w="403860" h="403860">
                <a:moveTo>
                  <a:pt x="367855" y="0"/>
                </a:moveTo>
                <a:lnTo>
                  <a:pt x="35445" y="0"/>
                </a:lnTo>
                <a:lnTo>
                  <a:pt x="21661" y="2789"/>
                </a:lnTo>
                <a:lnTo>
                  <a:pt x="10393" y="10393"/>
                </a:lnTo>
                <a:lnTo>
                  <a:pt x="2789" y="21661"/>
                </a:lnTo>
                <a:lnTo>
                  <a:pt x="0" y="35445"/>
                </a:lnTo>
                <a:lnTo>
                  <a:pt x="0" y="367855"/>
                </a:lnTo>
                <a:lnTo>
                  <a:pt x="2789" y="381639"/>
                </a:lnTo>
                <a:lnTo>
                  <a:pt x="10393" y="392907"/>
                </a:lnTo>
                <a:lnTo>
                  <a:pt x="21661" y="400511"/>
                </a:lnTo>
                <a:lnTo>
                  <a:pt x="35445" y="403301"/>
                </a:lnTo>
                <a:lnTo>
                  <a:pt x="367855" y="403301"/>
                </a:lnTo>
                <a:lnTo>
                  <a:pt x="381639" y="400511"/>
                </a:lnTo>
                <a:lnTo>
                  <a:pt x="392907" y="392907"/>
                </a:lnTo>
                <a:lnTo>
                  <a:pt x="400511" y="381639"/>
                </a:lnTo>
                <a:lnTo>
                  <a:pt x="400910" y="379666"/>
                </a:lnTo>
                <a:lnTo>
                  <a:pt x="28930" y="379666"/>
                </a:lnTo>
                <a:lnTo>
                  <a:pt x="23622" y="374370"/>
                </a:lnTo>
                <a:lnTo>
                  <a:pt x="23622" y="325475"/>
                </a:lnTo>
                <a:lnTo>
                  <a:pt x="56989" y="292023"/>
                </a:lnTo>
                <a:lnTo>
                  <a:pt x="23622" y="292023"/>
                </a:lnTo>
                <a:lnTo>
                  <a:pt x="23622" y="182918"/>
                </a:lnTo>
                <a:lnTo>
                  <a:pt x="57048" y="149491"/>
                </a:lnTo>
                <a:lnTo>
                  <a:pt x="23622" y="149491"/>
                </a:lnTo>
                <a:lnTo>
                  <a:pt x="23622" y="28930"/>
                </a:lnTo>
                <a:lnTo>
                  <a:pt x="28930" y="23634"/>
                </a:lnTo>
                <a:lnTo>
                  <a:pt x="400910" y="23634"/>
                </a:lnTo>
                <a:lnTo>
                  <a:pt x="400511" y="21661"/>
                </a:lnTo>
                <a:lnTo>
                  <a:pt x="392907" y="10393"/>
                </a:lnTo>
                <a:lnTo>
                  <a:pt x="381639" y="2789"/>
                </a:lnTo>
                <a:lnTo>
                  <a:pt x="367855" y="0"/>
                </a:lnTo>
                <a:close/>
              </a:path>
              <a:path w="403860" h="403860">
                <a:moveTo>
                  <a:pt x="400910" y="23634"/>
                </a:moveTo>
                <a:lnTo>
                  <a:pt x="374370" y="23634"/>
                </a:lnTo>
                <a:lnTo>
                  <a:pt x="379666" y="28930"/>
                </a:lnTo>
                <a:lnTo>
                  <a:pt x="379666" y="374370"/>
                </a:lnTo>
                <a:lnTo>
                  <a:pt x="374370" y="379666"/>
                </a:lnTo>
                <a:lnTo>
                  <a:pt x="400910" y="379666"/>
                </a:lnTo>
                <a:lnTo>
                  <a:pt x="403301" y="367855"/>
                </a:lnTo>
                <a:lnTo>
                  <a:pt x="403301" y="35445"/>
                </a:lnTo>
                <a:lnTo>
                  <a:pt x="400910" y="23634"/>
                </a:lnTo>
                <a:close/>
              </a:path>
              <a:path w="403860" h="403860">
                <a:moveTo>
                  <a:pt x="324700" y="23634"/>
                </a:moveTo>
                <a:lnTo>
                  <a:pt x="291325" y="23634"/>
                </a:lnTo>
                <a:lnTo>
                  <a:pt x="23622" y="292023"/>
                </a:lnTo>
                <a:lnTo>
                  <a:pt x="56989" y="292023"/>
                </a:lnTo>
                <a:lnTo>
                  <a:pt x="324700" y="23634"/>
                </a:lnTo>
                <a:close/>
              </a:path>
              <a:path w="403860" h="403860">
                <a:moveTo>
                  <a:pt x="182905" y="23634"/>
                </a:moveTo>
                <a:lnTo>
                  <a:pt x="149491" y="23634"/>
                </a:lnTo>
                <a:lnTo>
                  <a:pt x="23622" y="149491"/>
                </a:lnTo>
                <a:lnTo>
                  <a:pt x="57048" y="149491"/>
                </a:lnTo>
                <a:lnTo>
                  <a:pt x="182905" y="23634"/>
                </a:lnTo>
                <a:close/>
              </a:path>
            </a:pathLst>
          </a:custGeom>
          <a:solidFill>
            <a:srgbClr val="1210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473200" y="3740873"/>
            <a:ext cx="476884" cy="346710"/>
          </a:xfrm>
          <a:custGeom>
            <a:avLst/>
            <a:gdLst/>
            <a:ahLst/>
            <a:cxnLst/>
            <a:rect l="l" t="t" r="r" b="b"/>
            <a:pathLst>
              <a:path w="476885" h="346710">
                <a:moveTo>
                  <a:pt x="218211" y="248958"/>
                </a:moveTo>
                <a:lnTo>
                  <a:pt x="216649" y="240538"/>
                </a:lnTo>
                <a:lnTo>
                  <a:pt x="212394" y="233654"/>
                </a:lnTo>
                <a:lnTo>
                  <a:pt x="206095" y="229006"/>
                </a:lnTo>
                <a:lnTo>
                  <a:pt x="198374" y="227304"/>
                </a:lnTo>
                <a:lnTo>
                  <a:pt x="190639" y="229006"/>
                </a:lnTo>
                <a:lnTo>
                  <a:pt x="184340" y="233654"/>
                </a:lnTo>
                <a:lnTo>
                  <a:pt x="180086" y="240538"/>
                </a:lnTo>
                <a:lnTo>
                  <a:pt x="178536" y="248958"/>
                </a:lnTo>
                <a:lnTo>
                  <a:pt x="180086" y="257390"/>
                </a:lnTo>
                <a:lnTo>
                  <a:pt x="184340" y="264261"/>
                </a:lnTo>
                <a:lnTo>
                  <a:pt x="190639" y="268909"/>
                </a:lnTo>
                <a:lnTo>
                  <a:pt x="198374" y="270598"/>
                </a:lnTo>
                <a:lnTo>
                  <a:pt x="206095" y="268909"/>
                </a:lnTo>
                <a:lnTo>
                  <a:pt x="212394" y="264261"/>
                </a:lnTo>
                <a:lnTo>
                  <a:pt x="216649" y="257390"/>
                </a:lnTo>
                <a:lnTo>
                  <a:pt x="218211" y="248958"/>
                </a:lnTo>
                <a:close/>
              </a:path>
              <a:path w="476885" h="346710">
                <a:moveTo>
                  <a:pt x="297561" y="248958"/>
                </a:moveTo>
                <a:lnTo>
                  <a:pt x="295998" y="240538"/>
                </a:lnTo>
                <a:lnTo>
                  <a:pt x="291744" y="233654"/>
                </a:lnTo>
                <a:lnTo>
                  <a:pt x="285445" y="229006"/>
                </a:lnTo>
                <a:lnTo>
                  <a:pt x="277723" y="227304"/>
                </a:lnTo>
                <a:lnTo>
                  <a:pt x="270002" y="229006"/>
                </a:lnTo>
                <a:lnTo>
                  <a:pt x="263690" y="233654"/>
                </a:lnTo>
                <a:lnTo>
                  <a:pt x="259435" y="240538"/>
                </a:lnTo>
                <a:lnTo>
                  <a:pt x="257886" y="248958"/>
                </a:lnTo>
                <a:lnTo>
                  <a:pt x="259435" y="257390"/>
                </a:lnTo>
                <a:lnTo>
                  <a:pt x="263690" y="264261"/>
                </a:lnTo>
                <a:lnTo>
                  <a:pt x="270002" y="268909"/>
                </a:lnTo>
                <a:lnTo>
                  <a:pt x="277723" y="270598"/>
                </a:lnTo>
                <a:lnTo>
                  <a:pt x="285445" y="268909"/>
                </a:lnTo>
                <a:lnTo>
                  <a:pt x="291744" y="264261"/>
                </a:lnTo>
                <a:lnTo>
                  <a:pt x="295998" y="257390"/>
                </a:lnTo>
                <a:lnTo>
                  <a:pt x="297561" y="248958"/>
                </a:lnTo>
                <a:close/>
              </a:path>
              <a:path w="476885" h="346710">
                <a:moveTo>
                  <a:pt x="476402" y="337210"/>
                </a:moveTo>
                <a:lnTo>
                  <a:pt x="474865" y="324726"/>
                </a:lnTo>
                <a:lnTo>
                  <a:pt x="456349" y="173189"/>
                </a:lnTo>
                <a:lnTo>
                  <a:pt x="454863" y="161023"/>
                </a:lnTo>
                <a:lnTo>
                  <a:pt x="454863" y="324726"/>
                </a:lnTo>
                <a:lnTo>
                  <a:pt x="20167" y="324726"/>
                </a:lnTo>
                <a:lnTo>
                  <a:pt x="30010" y="276517"/>
                </a:lnTo>
                <a:lnTo>
                  <a:pt x="51955" y="234886"/>
                </a:lnTo>
                <a:lnTo>
                  <a:pt x="83832" y="202196"/>
                </a:lnTo>
                <a:lnTo>
                  <a:pt x="123444" y="180848"/>
                </a:lnTo>
                <a:lnTo>
                  <a:pt x="168617" y="173189"/>
                </a:lnTo>
                <a:lnTo>
                  <a:pt x="436346" y="173189"/>
                </a:lnTo>
                <a:lnTo>
                  <a:pt x="454863" y="324726"/>
                </a:lnTo>
                <a:lnTo>
                  <a:pt x="454863" y="161023"/>
                </a:lnTo>
                <a:lnTo>
                  <a:pt x="439788" y="37579"/>
                </a:lnTo>
                <a:lnTo>
                  <a:pt x="435432" y="23075"/>
                </a:lnTo>
                <a:lnTo>
                  <a:pt x="435317" y="22669"/>
                </a:lnTo>
                <a:lnTo>
                  <a:pt x="426554" y="10756"/>
                </a:lnTo>
                <a:lnTo>
                  <a:pt x="414578" y="2870"/>
                </a:lnTo>
                <a:lnTo>
                  <a:pt x="400456" y="0"/>
                </a:lnTo>
                <a:lnTo>
                  <a:pt x="163131" y="0"/>
                </a:lnTo>
                <a:lnTo>
                  <a:pt x="158699" y="4838"/>
                </a:lnTo>
                <a:lnTo>
                  <a:pt x="158699" y="16802"/>
                </a:lnTo>
                <a:lnTo>
                  <a:pt x="163131" y="21640"/>
                </a:lnTo>
                <a:lnTo>
                  <a:pt x="400456" y="21640"/>
                </a:lnTo>
                <a:lnTo>
                  <a:pt x="407517" y="23075"/>
                </a:lnTo>
                <a:lnTo>
                  <a:pt x="413499" y="27025"/>
                </a:lnTo>
                <a:lnTo>
                  <a:pt x="417880" y="32981"/>
                </a:lnTo>
                <a:lnTo>
                  <a:pt x="420116" y="40424"/>
                </a:lnTo>
                <a:lnTo>
                  <a:pt x="433705" y="151536"/>
                </a:lnTo>
                <a:lnTo>
                  <a:pt x="168617" y="151536"/>
                </a:lnTo>
                <a:lnTo>
                  <a:pt x="123837" y="158127"/>
                </a:lnTo>
                <a:lnTo>
                  <a:pt x="83578" y="176707"/>
                </a:lnTo>
                <a:lnTo>
                  <a:pt x="49441" y="205498"/>
                </a:lnTo>
                <a:lnTo>
                  <a:pt x="23050" y="242760"/>
                </a:lnTo>
                <a:lnTo>
                  <a:pt x="6032" y="286702"/>
                </a:lnTo>
                <a:lnTo>
                  <a:pt x="0" y="335559"/>
                </a:lnTo>
                <a:lnTo>
                  <a:pt x="0" y="341541"/>
                </a:lnTo>
                <a:lnTo>
                  <a:pt x="4432" y="346379"/>
                </a:lnTo>
                <a:lnTo>
                  <a:pt x="469049" y="346379"/>
                </a:lnTo>
                <a:lnTo>
                  <a:pt x="471766" y="345033"/>
                </a:lnTo>
                <a:lnTo>
                  <a:pt x="475538" y="340334"/>
                </a:lnTo>
                <a:lnTo>
                  <a:pt x="476402" y="337210"/>
                </a:lnTo>
                <a:close/>
              </a:path>
            </a:pathLst>
          </a:custGeom>
          <a:solidFill>
            <a:srgbClr val="1A131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6" name="object 56"/>
          <p:cNvGraphicFramePr>
            <a:graphicFrameLocks noGrp="1"/>
          </p:cNvGraphicFramePr>
          <p:nvPr/>
        </p:nvGraphicFramePr>
        <p:xfrm>
          <a:off x="360527" y="1857502"/>
          <a:ext cx="5606413" cy="107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0810"/>
                <a:gridCol w="1402080"/>
                <a:gridCol w="1404619"/>
                <a:gridCol w="1398904"/>
              </a:tblGrid>
              <a:tr h="536575"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200" b="1" spc="-20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WIDTH</a:t>
                      </a:r>
                      <a:r>
                        <a:rPr sz="1200" b="1" spc="-70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(CM)</a:t>
                      </a:r>
                      <a:endParaRPr sz="1200" b="1">
                        <a:solidFill>
                          <a:srgbClr val="92D050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159385" marB="0">
                    <a:lnL w="6350">
                      <a:solidFill>
                        <a:srgbClr val="1D1D1B"/>
                      </a:solidFill>
                      <a:prstDash val="solid"/>
                    </a:lnL>
                    <a:lnR w="12700">
                      <a:solidFill>
                        <a:srgbClr val="1D1D1B"/>
                      </a:solidFill>
                      <a:prstDash val="solid"/>
                    </a:lnR>
                    <a:lnT w="6350">
                      <a:solidFill>
                        <a:srgbClr val="1D1D1B"/>
                      </a:solidFill>
                      <a:prstDash val="solid"/>
                    </a:lnT>
                    <a:lnB w="12700">
                      <a:solidFill>
                        <a:srgbClr val="1D1D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200" b="1" spc="-10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COMPOSITION</a:t>
                      </a:r>
                      <a:endParaRPr sz="1200" b="1">
                        <a:solidFill>
                          <a:srgbClr val="92D050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1D1D1B"/>
                      </a:solidFill>
                      <a:prstDash val="solid"/>
                    </a:lnL>
                    <a:lnR w="12700">
                      <a:solidFill>
                        <a:srgbClr val="1D1D1B"/>
                      </a:solidFill>
                      <a:prstDash val="solid"/>
                    </a:lnR>
                    <a:lnT w="6350">
                      <a:solidFill>
                        <a:srgbClr val="1D1D1B"/>
                      </a:solidFill>
                      <a:prstDash val="solid"/>
                    </a:lnT>
                    <a:lnB w="12700">
                      <a:solidFill>
                        <a:srgbClr val="1D1D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200" b="1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WEIGTH</a:t>
                      </a:r>
                      <a:r>
                        <a:rPr sz="1200" b="1" spc="-25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(GSM)</a:t>
                      </a:r>
                      <a:endParaRPr sz="1200" b="1">
                        <a:solidFill>
                          <a:srgbClr val="92D050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1D1D1B"/>
                      </a:solidFill>
                      <a:prstDash val="solid"/>
                    </a:lnL>
                    <a:lnR w="12700">
                      <a:solidFill>
                        <a:srgbClr val="1D1D1B"/>
                      </a:solidFill>
                      <a:prstDash val="solid"/>
                    </a:lnR>
                    <a:lnT w="6350">
                      <a:solidFill>
                        <a:srgbClr val="1D1D1B"/>
                      </a:solidFill>
                      <a:prstDash val="solid"/>
                    </a:lnT>
                    <a:lnB w="12700">
                      <a:solidFill>
                        <a:srgbClr val="1D1D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000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1200" b="1" spc="50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ROLLS</a:t>
                      </a:r>
                      <a:r>
                        <a:rPr sz="1200" b="1" spc="25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(M)</a:t>
                      </a:r>
                      <a:endParaRPr sz="1200" b="1">
                        <a:solidFill>
                          <a:srgbClr val="92D050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1D1D1B"/>
                      </a:solidFill>
                      <a:prstDash val="solid"/>
                    </a:lnL>
                    <a:lnR w="6350">
                      <a:solidFill>
                        <a:srgbClr val="1D1D1B"/>
                      </a:solidFill>
                      <a:prstDash val="solid"/>
                    </a:lnR>
                    <a:lnT w="6350">
                      <a:solidFill>
                        <a:srgbClr val="1D1D1B"/>
                      </a:solidFill>
                      <a:prstDash val="solid"/>
                    </a:lnT>
                    <a:lnB w="12700">
                      <a:solidFill>
                        <a:srgbClr val="1D1D1B"/>
                      </a:solidFill>
                      <a:prstDash val="solid"/>
                    </a:lnB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200" spc="-25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6350">
                      <a:solidFill>
                        <a:srgbClr val="1D1D1B"/>
                      </a:solidFill>
                      <a:prstDash val="solid"/>
                    </a:lnL>
                    <a:lnR w="12700">
                      <a:solidFill>
                        <a:srgbClr val="1D1D1B"/>
                      </a:solidFill>
                      <a:prstDash val="solid"/>
                    </a:lnR>
                    <a:lnT w="12700">
                      <a:solidFill>
                        <a:srgbClr val="1D1D1B"/>
                      </a:solidFill>
                      <a:prstDash val="solid"/>
                    </a:lnT>
                    <a:lnB w="6350">
                      <a:solidFill>
                        <a:srgbClr val="1D1D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200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POLYESTER</a:t>
                      </a:r>
                      <a:r>
                        <a:rPr sz="1200" spc="405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20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1D1D1B"/>
                      </a:solidFill>
                      <a:prstDash val="solid"/>
                    </a:lnL>
                    <a:lnR w="12700">
                      <a:solidFill>
                        <a:srgbClr val="1D1D1B"/>
                      </a:solidFill>
                      <a:prstDash val="solid"/>
                    </a:lnR>
                    <a:lnT w="12700">
                      <a:solidFill>
                        <a:srgbClr val="1D1D1B"/>
                      </a:solidFill>
                      <a:prstDash val="solid"/>
                    </a:lnT>
                    <a:lnB w="6350">
                      <a:solidFill>
                        <a:srgbClr val="1D1D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200" spc="-20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180</a:t>
                      </a:r>
                      <a:r>
                        <a:rPr sz="1200" spc="-65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50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GSM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1D1D1B"/>
                      </a:solidFill>
                      <a:prstDash val="solid"/>
                    </a:lnL>
                    <a:lnR w="12700">
                      <a:solidFill>
                        <a:srgbClr val="1D1D1B"/>
                      </a:solidFill>
                      <a:prstDash val="solid"/>
                    </a:lnR>
                    <a:lnT w="12700">
                      <a:solidFill>
                        <a:srgbClr val="1D1D1B"/>
                      </a:solidFill>
                      <a:prstDash val="solid"/>
                    </a:lnT>
                    <a:lnB w="6350">
                      <a:solidFill>
                        <a:srgbClr val="1D1D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200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28</a:t>
                      </a:r>
                      <a:r>
                        <a:rPr sz="1200" spc="10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40" dirty="0">
                          <a:solidFill>
                            <a:srgbClr val="1D1D1B"/>
                          </a:solidFill>
                          <a:latin typeface="Tahoma"/>
                          <a:cs typeface="Tahoma"/>
                        </a:rPr>
                        <a:t>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1D1D1B"/>
                      </a:solidFill>
                      <a:prstDash val="solid"/>
                    </a:lnL>
                    <a:lnR w="6350">
                      <a:solidFill>
                        <a:srgbClr val="1D1D1B"/>
                      </a:solidFill>
                      <a:prstDash val="solid"/>
                    </a:lnR>
                    <a:lnT w="12700">
                      <a:solidFill>
                        <a:srgbClr val="1D1D1B"/>
                      </a:solidFill>
                      <a:prstDash val="solid"/>
                    </a:lnT>
                    <a:lnB w="6350">
                      <a:solidFill>
                        <a:srgbClr val="1D1D1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7" name="object 57"/>
          <p:cNvSpPr txBox="1"/>
          <p:nvPr/>
        </p:nvSpPr>
        <p:spPr>
          <a:xfrm>
            <a:off x="333113" y="2900679"/>
            <a:ext cx="1403985" cy="5065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0">
              <a:lnSpc>
                <a:spcPct val="142500"/>
              </a:lnSpc>
              <a:spcBef>
                <a:spcPts val="100"/>
              </a:spcBef>
            </a:pPr>
            <a:r>
              <a:rPr sz="1200" dirty="0">
                <a:solidFill>
                  <a:srgbClr val="1D1D1B"/>
                </a:solidFill>
                <a:latin typeface="Tahoma"/>
                <a:cs typeface="Tahoma"/>
              </a:rPr>
              <a:t>THICKNESS:</a:t>
            </a:r>
            <a:r>
              <a:rPr sz="1200" spc="95" dirty="0">
                <a:solidFill>
                  <a:srgbClr val="1D1D1B"/>
                </a:solidFill>
                <a:latin typeface="Tahoma"/>
                <a:cs typeface="Tahoma"/>
              </a:rPr>
              <a:t> </a:t>
            </a:r>
            <a:r>
              <a:rPr sz="1200" spc="-175" dirty="0">
                <a:solidFill>
                  <a:srgbClr val="1D1D1B"/>
                </a:solidFill>
                <a:latin typeface="Tahoma"/>
                <a:cs typeface="Tahoma"/>
              </a:rPr>
              <a:t>1,1</a:t>
            </a:r>
            <a:r>
              <a:rPr sz="1200" spc="100" dirty="0">
                <a:solidFill>
                  <a:srgbClr val="1D1D1B"/>
                </a:solidFill>
                <a:latin typeface="Tahoma"/>
                <a:cs typeface="Tahoma"/>
              </a:rPr>
              <a:t> </a:t>
            </a:r>
            <a:r>
              <a:rPr sz="1200" spc="65" dirty="0">
                <a:solidFill>
                  <a:srgbClr val="1D1D1B"/>
                </a:solidFill>
                <a:latin typeface="Tahoma"/>
                <a:cs typeface="Tahoma"/>
              </a:rPr>
              <a:t>MM </a:t>
            </a:r>
            <a:r>
              <a:rPr sz="1200" dirty="0">
                <a:solidFill>
                  <a:srgbClr val="92D050"/>
                </a:solidFill>
                <a:latin typeface="Tahoma"/>
                <a:cs typeface="Tahoma"/>
              </a:rPr>
              <a:t>LAUNDRY</a:t>
            </a:r>
            <a:r>
              <a:rPr sz="1200" spc="290" dirty="0">
                <a:solidFill>
                  <a:srgbClr val="92D050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92D050"/>
                </a:solidFill>
                <a:latin typeface="Tahoma"/>
                <a:cs typeface="Tahoma"/>
              </a:rPr>
              <a:t>CARE:</a:t>
            </a:r>
            <a:endParaRPr sz="1200">
              <a:solidFill>
                <a:srgbClr val="92D050"/>
              </a:solidFill>
              <a:latin typeface="Tahoma"/>
              <a:cs typeface="Tahoma"/>
            </a:endParaRPr>
          </a:p>
        </p:txBody>
      </p:sp>
      <p:pic>
        <p:nvPicPr>
          <p:cNvPr id="59" name="object 59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7440523" y="1136498"/>
            <a:ext cx="2891980" cy="2967482"/>
          </a:xfrm>
          <a:prstGeom prst="rect">
            <a:avLst/>
          </a:prstGeom>
        </p:spPr>
      </p:pic>
      <p:sp>
        <p:nvSpPr>
          <p:cNvPr id="61" name="object 61"/>
          <p:cNvSpPr txBox="1"/>
          <p:nvPr/>
        </p:nvSpPr>
        <p:spPr>
          <a:xfrm>
            <a:off x="333170" y="4514291"/>
            <a:ext cx="66484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smtClean="0">
                <a:solidFill>
                  <a:srgbClr val="92D050"/>
                </a:solidFill>
                <a:latin typeface="Tahoma"/>
                <a:cs typeface="Tahoma"/>
              </a:rPr>
              <a:t>COLOR</a:t>
            </a:r>
            <a:r>
              <a:rPr lang="es-ES" sz="1200" spc="-10" dirty="0">
                <a:solidFill>
                  <a:srgbClr val="92D050"/>
                </a:solidFill>
                <a:latin typeface="Tahoma"/>
                <a:cs typeface="Tahoma"/>
              </a:rPr>
              <a:t>E</a:t>
            </a:r>
            <a:r>
              <a:rPr sz="1200" spc="-10" smtClean="0">
                <a:solidFill>
                  <a:srgbClr val="92D050"/>
                </a:solidFill>
                <a:latin typeface="Tahoma"/>
                <a:cs typeface="Tahoma"/>
              </a:rPr>
              <a:t>S</a:t>
            </a:r>
            <a:r>
              <a:rPr sz="1200" spc="-10" dirty="0">
                <a:solidFill>
                  <a:srgbClr val="92D050"/>
                </a:solidFill>
                <a:latin typeface="Tahoma"/>
                <a:cs typeface="Tahoma"/>
              </a:rPr>
              <a:t>:</a:t>
            </a:r>
            <a:endParaRPr sz="1200">
              <a:solidFill>
                <a:srgbClr val="92D050"/>
              </a:solidFill>
              <a:latin typeface="Tahoma"/>
              <a:cs typeface="Tahoma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1180517" y="4624934"/>
            <a:ext cx="9150036" cy="38100"/>
            <a:chOff x="1180517" y="4624934"/>
            <a:chExt cx="9150036" cy="38100"/>
          </a:xfrm>
        </p:grpSpPr>
        <p:sp>
          <p:nvSpPr>
            <p:cNvPr id="63" name="object 63"/>
            <p:cNvSpPr/>
            <p:nvPr/>
          </p:nvSpPr>
          <p:spPr>
            <a:xfrm>
              <a:off x="1180517" y="4643984"/>
              <a:ext cx="9093200" cy="0"/>
            </a:xfrm>
            <a:custGeom>
              <a:avLst/>
              <a:gdLst/>
              <a:ahLst/>
              <a:cxnLst/>
              <a:rect l="l" t="t" r="r" b="b"/>
              <a:pathLst>
                <a:path w="9093200">
                  <a:moveTo>
                    <a:pt x="0" y="0"/>
                  </a:moveTo>
                  <a:lnTo>
                    <a:pt x="9092933" y="0"/>
                  </a:lnTo>
                </a:path>
              </a:pathLst>
            </a:custGeom>
            <a:ln>
              <a:prstDash val="sysDot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>
                <a:solidFill>
                  <a:srgbClr val="92D050"/>
                </a:solidFill>
              </a:endParaRPr>
            </a:p>
          </p:txBody>
        </p:sp>
        <p:sp>
          <p:nvSpPr>
            <p:cNvPr id="64" name="object 64"/>
            <p:cNvSpPr/>
            <p:nvPr/>
          </p:nvSpPr>
          <p:spPr>
            <a:xfrm>
              <a:off x="10292453" y="4624934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0" y="19050"/>
                  </a:moveTo>
                  <a:lnTo>
                    <a:pt x="5579" y="5579"/>
                  </a:lnTo>
                  <a:lnTo>
                    <a:pt x="19050" y="0"/>
                  </a:lnTo>
                  <a:lnTo>
                    <a:pt x="32520" y="5579"/>
                  </a:lnTo>
                  <a:lnTo>
                    <a:pt x="38100" y="19050"/>
                  </a:lnTo>
                  <a:lnTo>
                    <a:pt x="32520" y="32520"/>
                  </a:lnTo>
                  <a:lnTo>
                    <a:pt x="19050" y="38100"/>
                  </a:lnTo>
                  <a:lnTo>
                    <a:pt x="5579" y="32520"/>
                  </a:lnTo>
                  <a:lnTo>
                    <a:pt x="0" y="19050"/>
                  </a:lnTo>
                  <a:close/>
                </a:path>
              </a:pathLst>
            </a:custGeom>
            <a:ln>
              <a:prstDash val="sysDot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>
                <a:solidFill>
                  <a:srgbClr val="92D050"/>
                </a:solidFill>
              </a:endParaRPr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8470900" y="375158"/>
            <a:ext cx="1875701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3000" spc="160" dirty="0">
                <a:solidFill>
                  <a:srgbClr val="1D1D1B"/>
                </a:solidFill>
                <a:latin typeface="Tahoma"/>
                <a:cs typeface="Tahoma"/>
              </a:rPr>
              <a:t>F</a:t>
            </a:r>
            <a:r>
              <a:rPr sz="3000" spc="160" smtClean="0">
                <a:solidFill>
                  <a:srgbClr val="1D1D1B"/>
                </a:solidFill>
                <a:latin typeface="Tahoma"/>
                <a:cs typeface="Tahoma"/>
              </a:rPr>
              <a:t>IELTRO</a:t>
            </a:r>
            <a:endParaRPr sz="3000">
              <a:latin typeface="Tahoma"/>
              <a:cs typeface="Tahoma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7520355" y="913257"/>
            <a:ext cx="2810510" cy="38100"/>
            <a:chOff x="7520355" y="913257"/>
            <a:chExt cx="2810510" cy="38100"/>
          </a:xfrm>
        </p:grpSpPr>
        <p:sp>
          <p:nvSpPr>
            <p:cNvPr id="68" name="object 68"/>
            <p:cNvSpPr/>
            <p:nvPr/>
          </p:nvSpPr>
          <p:spPr>
            <a:xfrm>
              <a:off x="7520355" y="932307"/>
              <a:ext cx="2753995" cy="0"/>
            </a:xfrm>
            <a:custGeom>
              <a:avLst/>
              <a:gdLst/>
              <a:ahLst/>
              <a:cxnLst/>
              <a:rect l="l" t="t" r="r" b="b"/>
              <a:pathLst>
                <a:path w="2753995">
                  <a:moveTo>
                    <a:pt x="0" y="0"/>
                  </a:moveTo>
                  <a:lnTo>
                    <a:pt x="2753461" y="0"/>
                  </a:lnTo>
                </a:path>
              </a:pathLst>
            </a:custGeom>
            <a:ln>
              <a:prstDash val="dashDot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square" lIns="0" tIns="0" rIns="0" bIns="0" rtlCol="0"/>
            <a:lstStyle/>
            <a:p>
              <a:endParaRPr>
                <a:solidFill>
                  <a:srgbClr val="92D050"/>
                </a:solidFill>
              </a:endParaRPr>
            </a:p>
          </p:txBody>
        </p:sp>
        <p:sp>
          <p:nvSpPr>
            <p:cNvPr id="69" name="object 69"/>
            <p:cNvSpPr/>
            <p:nvPr/>
          </p:nvSpPr>
          <p:spPr>
            <a:xfrm>
              <a:off x="10292473" y="913257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0" y="19050"/>
                  </a:moveTo>
                  <a:lnTo>
                    <a:pt x="5579" y="5579"/>
                  </a:lnTo>
                  <a:lnTo>
                    <a:pt x="19050" y="0"/>
                  </a:lnTo>
                  <a:lnTo>
                    <a:pt x="32520" y="5579"/>
                  </a:lnTo>
                  <a:lnTo>
                    <a:pt x="38100" y="19050"/>
                  </a:lnTo>
                  <a:lnTo>
                    <a:pt x="32520" y="32520"/>
                  </a:lnTo>
                  <a:lnTo>
                    <a:pt x="19050" y="38100"/>
                  </a:lnTo>
                  <a:lnTo>
                    <a:pt x="5579" y="3252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D6B46A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92D050"/>
                </a:solidFill>
              </a:endParaRPr>
            </a:p>
          </p:txBody>
        </p:sp>
      </p:grpSp>
      <p:sp>
        <p:nvSpPr>
          <p:cNvPr id="70" name="object 70"/>
          <p:cNvSpPr/>
          <p:nvPr/>
        </p:nvSpPr>
        <p:spPr>
          <a:xfrm>
            <a:off x="7425880" y="913257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19050"/>
                </a:moveTo>
                <a:lnTo>
                  <a:pt x="5579" y="5579"/>
                </a:lnTo>
                <a:lnTo>
                  <a:pt x="19050" y="0"/>
                </a:lnTo>
                <a:lnTo>
                  <a:pt x="32520" y="5579"/>
                </a:lnTo>
                <a:lnTo>
                  <a:pt x="38100" y="19050"/>
                </a:lnTo>
                <a:lnTo>
                  <a:pt x="32520" y="32520"/>
                </a:lnTo>
                <a:lnTo>
                  <a:pt x="19050" y="38100"/>
                </a:lnTo>
                <a:lnTo>
                  <a:pt x="5579" y="32520"/>
                </a:lnTo>
                <a:lnTo>
                  <a:pt x="0" y="19050"/>
                </a:lnTo>
                <a:close/>
              </a:path>
            </a:pathLst>
          </a:custGeom>
          <a:solidFill>
            <a:srgbClr val="D6B46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6B46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61</Words>
  <Application>Microsoft Office PowerPoint</Application>
  <PresentationFormat>Personalizado</PresentationFormat>
  <Paragraphs>38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Usuario</cp:lastModifiedBy>
  <cp:revision>1</cp:revision>
  <dcterms:created xsi:type="dcterms:W3CDTF">2025-02-13T11:45:40Z</dcterms:created>
  <dcterms:modified xsi:type="dcterms:W3CDTF">2025-02-13T11:48:33Z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2019-09-17T00:00:00Z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2025-02-13T00:00:00Z</vt:filetime>
  </property>
  <property fmtid="{D5CDD505-2E9C-101B-9397-08002B2CF9AE}" pid="5" name="Producer">
    <vt:lpwstr>iLovePDF</vt:lpwstr>
  </property>
</Properties>
</file>