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8" autoAdjust="0"/>
    <p:restoredTop sz="94643" autoAdjust="0"/>
  </p:normalViewPr>
  <p:slideViewPr>
    <p:cSldViewPr>
      <p:cViewPr>
        <p:scale>
          <a:sx n="118" d="100"/>
          <a:sy n="118" d="100"/>
        </p:scale>
        <p:origin x="-1476" y="229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66738" y="3321886"/>
            <a:ext cx="6423025" cy="229215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33475" y="6059593"/>
            <a:ext cx="5289550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5478462" y="428232"/>
            <a:ext cx="1700213" cy="912404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77825" y="428232"/>
            <a:ext cx="4974696" cy="912404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96911" y="6871500"/>
            <a:ext cx="6423025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96911" y="4532320"/>
            <a:ext cx="6423025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77825" y="2495127"/>
            <a:ext cx="3337454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841221" y="2495127"/>
            <a:ext cx="3337454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77825" y="2393639"/>
            <a:ext cx="3338766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77825" y="3391194"/>
            <a:ext cx="3338766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838597" y="2393639"/>
            <a:ext cx="3340078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838597" y="3391194"/>
            <a:ext cx="3340078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77826" y="425756"/>
            <a:ext cx="2486036" cy="1811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954382" y="425756"/>
            <a:ext cx="4224293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77826" y="2237694"/>
            <a:ext cx="2486036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81127" y="7485380"/>
            <a:ext cx="4533900" cy="883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481127" y="955475"/>
            <a:ext cx="4533900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481127" y="8369071"/>
            <a:ext cx="4533900" cy="1254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77825" y="428232"/>
            <a:ext cx="6800850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77825" y="2495127"/>
            <a:ext cx="6800850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77825" y="9911198"/>
            <a:ext cx="1763183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581804" y="9911198"/>
            <a:ext cx="2392892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5415492" y="9911198"/>
            <a:ext cx="1763183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" Type="http://schemas.openxmlformats.org/officeDocument/2006/relationships/image" Target="../media/image2.jpe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2" Type="http://schemas.openxmlformats.org/officeDocument/2006/relationships/image" Target="../media/image1.jpeg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29" Type="http://schemas.openxmlformats.org/officeDocument/2006/relationships/image" Target="../media/image2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hyperlink" Target="https://www.roly.es/model_CA0407" TargetMode="External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jpeg"/><Relationship Id="rId27" Type="http://schemas.openxmlformats.org/officeDocument/2006/relationships/image" Target="../media/image25.png"/><Relationship Id="rId30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object 4"/>
          <p:cNvGrpSpPr/>
          <p:nvPr/>
        </p:nvGrpSpPr>
        <p:grpSpPr>
          <a:xfrm>
            <a:off x="0" y="5786755"/>
            <a:ext cx="7565390" cy="1083945"/>
            <a:chOff x="0" y="5792978"/>
            <a:chExt cx="7565390" cy="1083945"/>
          </a:xfrm>
        </p:grpSpPr>
        <p:sp>
          <p:nvSpPr>
            <p:cNvPr id="5" name="object 5"/>
            <p:cNvSpPr/>
            <p:nvPr/>
          </p:nvSpPr>
          <p:spPr>
            <a:xfrm>
              <a:off x="0" y="5792978"/>
              <a:ext cx="7560309" cy="1083945"/>
            </a:xfrm>
            <a:custGeom>
              <a:avLst/>
              <a:gdLst/>
              <a:ahLst/>
              <a:cxnLst/>
              <a:rect l="l" t="t" r="r" b="b"/>
              <a:pathLst>
                <a:path w="7560309" h="1083945">
                  <a:moveTo>
                    <a:pt x="7560056" y="0"/>
                  </a:moveTo>
                  <a:lnTo>
                    <a:pt x="0" y="0"/>
                  </a:lnTo>
                  <a:lnTo>
                    <a:pt x="0" y="1083564"/>
                  </a:lnTo>
                  <a:lnTo>
                    <a:pt x="7560056" y="1083564"/>
                  </a:lnTo>
                  <a:lnTo>
                    <a:pt x="7560056" y="0"/>
                  </a:lnTo>
                  <a:close/>
                </a:path>
              </a:pathLst>
            </a:cu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562595" y="6106668"/>
              <a:ext cx="0" cy="720090"/>
            </a:xfrm>
            <a:custGeom>
              <a:avLst/>
              <a:gdLst/>
              <a:ahLst/>
              <a:cxnLst/>
              <a:rect l="l" t="t" r="r" b="b"/>
              <a:pathLst>
                <a:path h="720090">
                  <a:moveTo>
                    <a:pt x="0" y="0"/>
                  </a:moveTo>
                  <a:lnTo>
                    <a:pt x="0" y="240029"/>
                  </a:lnTo>
                </a:path>
                <a:path h="720090">
                  <a:moveTo>
                    <a:pt x="0" y="0"/>
                  </a:moveTo>
                  <a:lnTo>
                    <a:pt x="0" y="240029"/>
                  </a:lnTo>
                </a:path>
                <a:path h="720090">
                  <a:moveTo>
                    <a:pt x="0" y="240030"/>
                  </a:moveTo>
                  <a:lnTo>
                    <a:pt x="0" y="480060"/>
                  </a:lnTo>
                </a:path>
                <a:path h="720090">
                  <a:moveTo>
                    <a:pt x="0" y="240030"/>
                  </a:moveTo>
                  <a:lnTo>
                    <a:pt x="0" y="480060"/>
                  </a:lnTo>
                </a:path>
                <a:path h="720090">
                  <a:moveTo>
                    <a:pt x="0" y="480060"/>
                  </a:moveTo>
                  <a:lnTo>
                    <a:pt x="0" y="720089"/>
                  </a:lnTo>
                </a:path>
                <a:path h="720090">
                  <a:moveTo>
                    <a:pt x="0" y="480060"/>
                  </a:moveTo>
                  <a:lnTo>
                    <a:pt x="0" y="720089"/>
                  </a:lnTo>
                </a:path>
              </a:pathLst>
            </a:cu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560056" y="5792978"/>
              <a:ext cx="0" cy="1083945"/>
            </a:xfrm>
            <a:custGeom>
              <a:avLst/>
              <a:gdLst/>
              <a:ahLst/>
              <a:cxnLst/>
              <a:rect l="l" t="t" r="r" b="b"/>
              <a:pathLst>
                <a:path h="1083945">
                  <a:moveTo>
                    <a:pt x="0" y="0"/>
                  </a:moveTo>
                  <a:lnTo>
                    <a:pt x="0" y="108356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1256" y="5828792"/>
              <a:ext cx="1016000" cy="10160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pic>
      </p:grpSp>
      <p:sp>
        <p:nvSpPr>
          <p:cNvPr id="10" name="object 10"/>
          <p:cNvSpPr/>
          <p:nvPr/>
        </p:nvSpPr>
        <p:spPr>
          <a:xfrm>
            <a:off x="4006850" y="1754760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10" h="29210">
                <a:moveTo>
                  <a:pt x="16001" y="0"/>
                </a:moveTo>
                <a:lnTo>
                  <a:pt x="13208" y="0"/>
                </a:lnTo>
                <a:lnTo>
                  <a:pt x="11430" y="253"/>
                </a:lnTo>
                <a:lnTo>
                  <a:pt x="9651" y="761"/>
                </a:lnTo>
                <a:lnTo>
                  <a:pt x="8762" y="1142"/>
                </a:lnTo>
                <a:lnTo>
                  <a:pt x="8000" y="1396"/>
                </a:lnTo>
                <a:lnTo>
                  <a:pt x="7238" y="1904"/>
                </a:lnTo>
                <a:lnTo>
                  <a:pt x="6350" y="2412"/>
                </a:lnTo>
                <a:lnTo>
                  <a:pt x="4318" y="4063"/>
                </a:lnTo>
                <a:lnTo>
                  <a:pt x="3683" y="4699"/>
                </a:lnTo>
                <a:lnTo>
                  <a:pt x="3048" y="5460"/>
                </a:lnTo>
                <a:lnTo>
                  <a:pt x="2032" y="6984"/>
                </a:lnTo>
                <a:lnTo>
                  <a:pt x="1650" y="7746"/>
                </a:lnTo>
                <a:lnTo>
                  <a:pt x="1143" y="8508"/>
                </a:lnTo>
                <a:lnTo>
                  <a:pt x="126" y="12064"/>
                </a:lnTo>
                <a:lnTo>
                  <a:pt x="126" y="12953"/>
                </a:lnTo>
                <a:lnTo>
                  <a:pt x="0" y="13842"/>
                </a:lnTo>
                <a:lnTo>
                  <a:pt x="0" y="14731"/>
                </a:lnTo>
                <a:lnTo>
                  <a:pt x="126" y="15747"/>
                </a:lnTo>
                <a:lnTo>
                  <a:pt x="126" y="16636"/>
                </a:lnTo>
                <a:lnTo>
                  <a:pt x="13208" y="28701"/>
                </a:lnTo>
                <a:lnTo>
                  <a:pt x="14986" y="28701"/>
                </a:lnTo>
                <a:lnTo>
                  <a:pt x="28701" y="15239"/>
                </a:lnTo>
                <a:lnTo>
                  <a:pt x="28701" y="14350"/>
                </a:lnTo>
                <a:lnTo>
                  <a:pt x="28701" y="13461"/>
                </a:lnTo>
                <a:lnTo>
                  <a:pt x="16891" y="126"/>
                </a:lnTo>
                <a:lnTo>
                  <a:pt x="1600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006850" y="1862202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10" h="29210">
                <a:moveTo>
                  <a:pt x="14097" y="0"/>
                </a:moveTo>
                <a:lnTo>
                  <a:pt x="10541" y="508"/>
                </a:lnTo>
                <a:lnTo>
                  <a:pt x="9651" y="889"/>
                </a:lnTo>
                <a:lnTo>
                  <a:pt x="8762" y="1143"/>
                </a:lnTo>
                <a:lnTo>
                  <a:pt x="8000" y="1524"/>
                </a:lnTo>
                <a:lnTo>
                  <a:pt x="7238" y="2032"/>
                </a:lnTo>
                <a:lnTo>
                  <a:pt x="6350" y="2413"/>
                </a:lnTo>
                <a:lnTo>
                  <a:pt x="5715" y="3048"/>
                </a:lnTo>
                <a:lnTo>
                  <a:pt x="4953" y="3555"/>
                </a:lnTo>
                <a:lnTo>
                  <a:pt x="3683" y="4825"/>
                </a:lnTo>
                <a:lnTo>
                  <a:pt x="2540" y="6223"/>
                </a:lnTo>
                <a:lnTo>
                  <a:pt x="2032" y="6985"/>
                </a:lnTo>
                <a:lnTo>
                  <a:pt x="1650" y="7874"/>
                </a:lnTo>
                <a:lnTo>
                  <a:pt x="1143" y="8636"/>
                </a:lnTo>
                <a:lnTo>
                  <a:pt x="126" y="12192"/>
                </a:lnTo>
                <a:lnTo>
                  <a:pt x="126" y="13080"/>
                </a:lnTo>
                <a:lnTo>
                  <a:pt x="0" y="13970"/>
                </a:lnTo>
                <a:lnTo>
                  <a:pt x="0" y="14859"/>
                </a:lnTo>
                <a:lnTo>
                  <a:pt x="126" y="15748"/>
                </a:lnTo>
                <a:lnTo>
                  <a:pt x="126" y="16637"/>
                </a:lnTo>
                <a:lnTo>
                  <a:pt x="1143" y="20193"/>
                </a:lnTo>
                <a:lnTo>
                  <a:pt x="1650" y="20954"/>
                </a:lnTo>
                <a:lnTo>
                  <a:pt x="2032" y="21844"/>
                </a:lnTo>
                <a:lnTo>
                  <a:pt x="7238" y="26797"/>
                </a:lnTo>
                <a:lnTo>
                  <a:pt x="8000" y="27304"/>
                </a:lnTo>
                <a:lnTo>
                  <a:pt x="8762" y="27686"/>
                </a:lnTo>
                <a:lnTo>
                  <a:pt x="9651" y="27940"/>
                </a:lnTo>
                <a:lnTo>
                  <a:pt x="10541" y="28321"/>
                </a:lnTo>
                <a:lnTo>
                  <a:pt x="14097" y="28828"/>
                </a:lnTo>
                <a:lnTo>
                  <a:pt x="14986" y="28701"/>
                </a:lnTo>
                <a:lnTo>
                  <a:pt x="16001" y="28701"/>
                </a:lnTo>
                <a:lnTo>
                  <a:pt x="16891" y="28575"/>
                </a:lnTo>
                <a:lnTo>
                  <a:pt x="17780" y="28321"/>
                </a:lnTo>
                <a:lnTo>
                  <a:pt x="18669" y="28194"/>
                </a:lnTo>
                <a:lnTo>
                  <a:pt x="21971" y="26670"/>
                </a:lnTo>
                <a:lnTo>
                  <a:pt x="23368" y="25526"/>
                </a:lnTo>
                <a:lnTo>
                  <a:pt x="24130" y="25019"/>
                </a:lnTo>
                <a:lnTo>
                  <a:pt x="24765" y="24257"/>
                </a:lnTo>
                <a:lnTo>
                  <a:pt x="25400" y="23622"/>
                </a:lnTo>
                <a:lnTo>
                  <a:pt x="25908" y="22987"/>
                </a:lnTo>
                <a:lnTo>
                  <a:pt x="26924" y="21463"/>
                </a:lnTo>
                <a:lnTo>
                  <a:pt x="27686" y="19685"/>
                </a:lnTo>
                <a:lnTo>
                  <a:pt x="28067" y="18923"/>
                </a:lnTo>
                <a:lnTo>
                  <a:pt x="28321" y="18034"/>
                </a:lnTo>
                <a:lnTo>
                  <a:pt x="28701" y="15367"/>
                </a:lnTo>
                <a:lnTo>
                  <a:pt x="28701" y="14477"/>
                </a:lnTo>
                <a:lnTo>
                  <a:pt x="28701" y="13462"/>
                </a:lnTo>
                <a:lnTo>
                  <a:pt x="24765" y="4572"/>
                </a:lnTo>
                <a:lnTo>
                  <a:pt x="24130" y="3810"/>
                </a:lnTo>
                <a:lnTo>
                  <a:pt x="23368" y="3301"/>
                </a:lnTo>
                <a:lnTo>
                  <a:pt x="21971" y="2159"/>
                </a:lnTo>
                <a:lnTo>
                  <a:pt x="18669" y="635"/>
                </a:lnTo>
                <a:lnTo>
                  <a:pt x="17780" y="508"/>
                </a:lnTo>
                <a:lnTo>
                  <a:pt x="16891" y="253"/>
                </a:lnTo>
                <a:lnTo>
                  <a:pt x="16001" y="126"/>
                </a:lnTo>
                <a:lnTo>
                  <a:pt x="14986" y="126"/>
                </a:lnTo>
                <a:lnTo>
                  <a:pt x="1409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006850" y="1969771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10" h="29210">
                <a:moveTo>
                  <a:pt x="14986" y="0"/>
                </a:moveTo>
                <a:lnTo>
                  <a:pt x="13208" y="0"/>
                </a:lnTo>
                <a:lnTo>
                  <a:pt x="11430" y="253"/>
                </a:lnTo>
                <a:lnTo>
                  <a:pt x="126" y="12065"/>
                </a:lnTo>
                <a:lnTo>
                  <a:pt x="126" y="12953"/>
                </a:lnTo>
                <a:lnTo>
                  <a:pt x="0" y="13970"/>
                </a:lnTo>
                <a:lnTo>
                  <a:pt x="0" y="14858"/>
                </a:lnTo>
                <a:lnTo>
                  <a:pt x="126" y="15748"/>
                </a:lnTo>
                <a:lnTo>
                  <a:pt x="126" y="16636"/>
                </a:lnTo>
                <a:lnTo>
                  <a:pt x="1143" y="20193"/>
                </a:lnTo>
                <a:lnTo>
                  <a:pt x="1650" y="20954"/>
                </a:lnTo>
                <a:lnTo>
                  <a:pt x="2032" y="21717"/>
                </a:lnTo>
                <a:lnTo>
                  <a:pt x="7238" y="26797"/>
                </a:lnTo>
                <a:lnTo>
                  <a:pt x="8000" y="27304"/>
                </a:lnTo>
                <a:lnTo>
                  <a:pt x="8762" y="27685"/>
                </a:lnTo>
                <a:lnTo>
                  <a:pt x="11430" y="28448"/>
                </a:lnTo>
                <a:lnTo>
                  <a:pt x="13208" y="28701"/>
                </a:lnTo>
                <a:lnTo>
                  <a:pt x="16001" y="28701"/>
                </a:lnTo>
                <a:lnTo>
                  <a:pt x="28701" y="15240"/>
                </a:lnTo>
                <a:lnTo>
                  <a:pt x="28701" y="14350"/>
                </a:lnTo>
                <a:lnTo>
                  <a:pt x="28701" y="13461"/>
                </a:lnTo>
                <a:lnTo>
                  <a:pt x="19431" y="1016"/>
                </a:lnTo>
                <a:lnTo>
                  <a:pt x="18669" y="634"/>
                </a:lnTo>
                <a:lnTo>
                  <a:pt x="17780" y="380"/>
                </a:lnTo>
                <a:lnTo>
                  <a:pt x="1498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006850" y="2077340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10" h="29210">
                <a:moveTo>
                  <a:pt x="16001" y="0"/>
                </a:moveTo>
                <a:lnTo>
                  <a:pt x="13208" y="0"/>
                </a:lnTo>
                <a:lnTo>
                  <a:pt x="11430" y="253"/>
                </a:lnTo>
                <a:lnTo>
                  <a:pt x="9651" y="761"/>
                </a:lnTo>
                <a:lnTo>
                  <a:pt x="8762" y="1142"/>
                </a:lnTo>
                <a:lnTo>
                  <a:pt x="8000" y="1397"/>
                </a:lnTo>
                <a:lnTo>
                  <a:pt x="7238" y="1904"/>
                </a:lnTo>
                <a:lnTo>
                  <a:pt x="6350" y="2412"/>
                </a:lnTo>
                <a:lnTo>
                  <a:pt x="4318" y="4063"/>
                </a:lnTo>
                <a:lnTo>
                  <a:pt x="3683" y="4699"/>
                </a:lnTo>
                <a:lnTo>
                  <a:pt x="3048" y="5460"/>
                </a:lnTo>
                <a:lnTo>
                  <a:pt x="2032" y="6984"/>
                </a:lnTo>
                <a:lnTo>
                  <a:pt x="1650" y="7747"/>
                </a:lnTo>
                <a:lnTo>
                  <a:pt x="1143" y="8508"/>
                </a:lnTo>
                <a:lnTo>
                  <a:pt x="126" y="12064"/>
                </a:lnTo>
                <a:lnTo>
                  <a:pt x="126" y="12953"/>
                </a:lnTo>
                <a:lnTo>
                  <a:pt x="0" y="13842"/>
                </a:lnTo>
                <a:lnTo>
                  <a:pt x="0" y="14731"/>
                </a:lnTo>
                <a:lnTo>
                  <a:pt x="126" y="15748"/>
                </a:lnTo>
                <a:lnTo>
                  <a:pt x="126" y="16636"/>
                </a:lnTo>
                <a:lnTo>
                  <a:pt x="13208" y="28701"/>
                </a:lnTo>
                <a:lnTo>
                  <a:pt x="14986" y="28701"/>
                </a:lnTo>
                <a:lnTo>
                  <a:pt x="28701" y="15239"/>
                </a:lnTo>
                <a:lnTo>
                  <a:pt x="28701" y="14350"/>
                </a:lnTo>
                <a:lnTo>
                  <a:pt x="28701" y="13461"/>
                </a:lnTo>
                <a:lnTo>
                  <a:pt x="16891" y="126"/>
                </a:lnTo>
                <a:lnTo>
                  <a:pt x="1600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3625850" y="614117"/>
            <a:ext cx="3721100" cy="16744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600" b="1" dirty="0" smtClean="0">
                <a:latin typeface="Arial"/>
                <a:cs typeface="Arial"/>
              </a:rPr>
              <a:t>CAMISETA </a:t>
            </a:r>
            <a:r>
              <a:rPr lang="es-ES" sz="1600" b="1" dirty="0" smtClean="0">
                <a:latin typeface="Arial"/>
                <a:cs typeface="Arial"/>
              </a:rPr>
              <a:t>POLIESTER</a:t>
            </a:r>
            <a:endParaRPr sz="1600">
              <a:latin typeface="Arial"/>
              <a:cs typeface="Arial"/>
            </a:endParaRPr>
          </a:p>
          <a:p>
            <a:pPr marL="12700" marR="5080">
              <a:lnSpc>
                <a:spcPct val="107900"/>
              </a:lnSpc>
              <a:spcBef>
                <a:spcPts val="1250"/>
              </a:spcBef>
            </a:pPr>
            <a:r>
              <a:rPr lang="es-ES" sz="650" spc="-45" dirty="0" smtClean="0">
                <a:latin typeface="Arial MT"/>
                <a:cs typeface="Arial MT"/>
              </a:rPr>
              <a:t>Camiseta</a:t>
            </a:r>
            <a:r>
              <a:rPr lang="es-ES" sz="650" spc="-10" dirty="0" smtClean="0">
                <a:latin typeface="Arial MT"/>
                <a:cs typeface="Arial MT"/>
              </a:rPr>
              <a:t> </a:t>
            </a:r>
            <a:r>
              <a:rPr lang="es-ES" sz="650" spc="-40" dirty="0" smtClean="0">
                <a:latin typeface="Arial MT"/>
                <a:cs typeface="Arial MT"/>
              </a:rPr>
              <a:t>técnica</a:t>
            </a:r>
            <a:r>
              <a:rPr lang="es-ES" sz="650" spc="-10" dirty="0" smtClean="0">
                <a:latin typeface="Arial MT"/>
                <a:cs typeface="Arial MT"/>
              </a:rPr>
              <a:t> </a:t>
            </a:r>
            <a:r>
              <a:rPr lang="es-ES" sz="650" spc="-50" dirty="0" smtClean="0">
                <a:latin typeface="Arial MT"/>
                <a:cs typeface="Arial MT"/>
              </a:rPr>
              <a:t>de</a:t>
            </a:r>
            <a:r>
              <a:rPr lang="es-ES" sz="650" spc="-5" dirty="0" smtClean="0">
                <a:latin typeface="Arial MT"/>
                <a:cs typeface="Arial MT"/>
              </a:rPr>
              <a:t> </a:t>
            </a:r>
            <a:r>
              <a:rPr lang="es-ES" sz="650" spc="-50" dirty="0" smtClean="0">
                <a:latin typeface="Arial MT"/>
                <a:cs typeface="Arial MT"/>
              </a:rPr>
              <a:t>manga</a:t>
            </a:r>
            <a:r>
              <a:rPr lang="es-ES" sz="650" spc="-10" dirty="0" smtClean="0">
                <a:latin typeface="Arial MT"/>
                <a:cs typeface="Arial MT"/>
              </a:rPr>
              <a:t> </a:t>
            </a:r>
            <a:r>
              <a:rPr lang="es-ES" sz="650" spc="-35" dirty="0" smtClean="0">
                <a:latin typeface="Arial MT"/>
                <a:cs typeface="Arial MT"/>
              </a:rPr>
              <a:t>corta</a:t>
            </a:r>
            <a:r>
              <a:rPr lang="es-ES" sz="650" spc="-5" dirty="0" smtClean="0">
                <a:latin typeface="Arial MT"/>
                <a:cs typeface="Arial MT"/>
              </a:rPr>
              <a:t> </a:t>
            </a:r>
            <a:r>
              <a:rPr lang="es-ES" sz="650" spc="-45" dirty="0" smtClean="0">
                <a:latin typeface="Arial MT"/>
                <a:cs typeface="Arial MT"/>
              </a:rPr>
              <a:t>ranglán.</a:t>
            </a:r>
            <a:r>
              <a:rPr lang="es-ES" sz="650" spc="5" dirty="0" smtClean="0">
                <a:latin typeface="Arial MT"/>
                <a:cs typeface="Arial MT"/>
              </a:rPr>
              <a:t> </a:t>
            </a:r>
            <a:r>
              <a:rPr lang="es-ES" sz="650" spc="-50" dirty="0" smtClean="0">
                <a:latin typeface="Arial MT"/>
                <a:cs typeface="Arial MT"/>
              </a:rPr>
              <a:t>Cuello</a:t>
            </a:r>
            <a:r>
              <a:rPr lang="es-ES" sz="650" spc="-10" dirty="0" smtClean="0">
                <a:latin typeface="Arial MT"/>
                <a:cs typeface="Arial MT"/>
              </a:rPr>
              <a:t> </a:t>
            </a:r>
            <a:r>
              <a:rPr lang="es-ES" sz="650" spc="-55" dirty="0" smtClean="0">
                <a:latin typeface="Arial MT"/>
                <a:cs typeface="Arial MT"/>
              </a:rPr>
              <a:t>redondo</a:t>
            </a:r>
            <a:r>
              <a:rPr lang="es-ES" sz="650" spc="-10" dirty="0" smtClean="0">
                <a:latin typeface="Arial MT"/>
                <a:cs typeface="Arial MT"/>
              </a:rPr>
              <a:t> </a:t>
            </a:r>
            <a:r>
              <a:rPr lang="es-ES" sz="650" spc="-40" dirty="0" smtClean="0">
                <a:latin typeface="Arial MT"/>
                <a:cs typeface="Arial MT"/>
              </a:rPr>
              <a:t>con</a:t>
            </a:r>
            <a:r>
              <a:rPr lang="es-ES" sz="650" spc="-5" dirty="0" smtClean="0">
                <a:latin typeface="Arial MT"/>
                <a:cs typeface="Arial MT"/>
              </a:rPr>
              <a:t> </a:t>
            </a:r>
            <a:r>
              <a:rPr lang="es-ES" sz="650" spc="-40" dirty="0" smtClean="0">
                <a:latin typeface="Arial MT"/>
                <a:cs typeface="Arial MT"/>
              </a:rPr>
              <a:t>cubrecosturas</a:t>
            </a:r>
            <a:r>
              <a:rPr lang="es-ES" sz="650" spc="35" dirty="0" smtClean="0">
                <a:latin typeface="Arial MT"/>
                <a:cs typeface="Arial MT"/>
              </a:rPr>
              <a:t> </a:t>
            </a:r>
            <a:r>
              <a:rPr lang="es-ES" sz="650" spc="-40" dirty="0" smtClean="0">
                <a:latin typeface="Arial MT"/>
                <a:cs typeface="Arial MT"/>
              </a:rPr>
              <a:t>a</a:t>
            </a:r>
            <a:r>
              <a:rPr lang="es-ES" sz="650" spc="-5" dirty="0" smtClean="0">
                <a:latin typeface="Arial MT"/>
                <a:cs typeface="Arial MT"/>
              </a:rPr>
              <a:t> </a:t>
            </a:r>
            <a:r>
              <a:rPr lang="es-ES" sz="650" spc="-45" dirty="0" smtClean="0">
                <a:latin typeface="Arial MT"/>
                <a:cs typeface="Arial MT"/>
              </a:rPr>
              <a:t>tono.</a:t>
            </a:r>
            <a:r>
              <a:rPr lang="es-ES" sz="650" spc="5" dirty="0" smtClean="0">
                <a:latin typeface="Arial MT"/>
                <a:cs typeface="Arial MT"/>
              </a:rPr>
              <a:t> </a:t>
            </a:r>
            <a:r>
              <a:rPr lang="es-ES" sz="650" spc="-50" dirty="0" smtClean="0">
                <a:latin typeface="Arial MT"/>
                <a:cs typeface="Arial MT"/>
              </a:rPr>
              <a:t>Paneles</a:t>
            </a:r>
            <a:r>
              <a:rPr lang="es-ES" sz="650" spc="35" dirty="0" smtClean="0">
                <a:latin typeface="Arial MT"/>
                <a:cs typeface="Arial MT"/>
              </a:rPr>
              <a:t> </a:t>
            </a:r>
            <a:r>
              <a:rPr lang="es-ES" sz="650" spc="-40" dirty="0" smtClean="0">
                <a:latin typeface="Arial MT"/>
                <a:cs typeface="Arial MT"/>
              </a:rPr>
              <a:t>inferiores</a:t>
            </a:r>
            <a:r>
              <a:rPr lang="es-ES" sz="650" spc="40" dirty="0" smtClean="0">
                <a:latin typeface="Arial MT"/>
                <a:cs typeface="Arial MT"/>
              </a:rPr>
              <a:t> </a:t>
            </a:r>
            <a:r>
              <a:rPr lang="es-ES" sz="650" spc="-25" dirty="0" smtClean="0">
                <a:latin typeface="Arial MT"/>
                <a:cs typeface="Arial MT"/>
              </a:rPr>
              <a:t>en</a:t>
            </a:r>
            <a:r>
              <a:rPr lang="es-ES" sz="650" spc="500" dirty="0" smtClean="0">
                <a:latin typeface="Arial MT"/>
                <a:cs typeface="Arial MT"/>
              </a:rPr>
              <a:t> </a:t>
            </a:r>
            <a:r>
              <a:rPr lang="es-ES" sz="650" spc="-45" dirty="0" smtClean="0">
                <a:latin typeface="Arial MT"/>
                <a:cs typeface="Arial MT"/>
              </a:rPr>
              <a:t>mangas.</a:t>
            </a:r>
            <a:r>
              <a:rPr lang="es-ES" sz="650" spc="-5" dirty="0" smtClean="0">
                <a:latin typeface="Arial MT"/>
                <a:cs typeface="Arial MT"/>
              </a:rPr>
              <a:t> </a:t>
            </a:r>
            <a:r>
              <a:rPr lang="es-ES" sz="650" spc="-50" dirty="0" smtClean="0">
                <a:latin typeface="Arial MT"/>
                <a:cs typeface="Arial MT"/>
              </a:rPr>
              <a:t>Remallado</a:t>
            </a:r>
            <a:r>
              <a:rPr lang="es-ES" sz="650" spc="-10" dirty="0" smtClean="0">
                <a:latin typeface="Arial MT"/>
                <a:cs typeface="Arial MT"/>
              </a:rPr>
              <a:t> </a:t>
            </a:r>
            <a:r>
              <a:rPr lang="es-ES" sz="650" spc="-40" dirty="0" smtClean="0">
                <a:latin typeface="Arial MT"/>
                <a:cs typeface="Arial MT"/>
              </a:rPr>
              <a:t>a</a:t>
            </a:r>
            <a:r>
              <a:rPr lang="es-ES" sz="650" spc="-15" dirty="0" smtClean="0">
                <a:latin typeface="Arial MT"/>
                <a:cs typeface="Arial MT"/>
              </a:rPr>
              <a:t> </a:t>
            </a:r>
            <a:r>
              <a:rPr lang="es-ES" sz="650" spc="-45" dirty="0" smtClean="0">
                <a:latin typeface="Arial MT"/>
                <a:cs typeface="Arial MT"/>
              </a:rPr>
              <a:t>tono</a:t>
            </a:r>
            <a:r>
              <a:rPr lang="es-ES" sz="650" spc="-15" dirty="0" smtClean="0">
                <a:latin typeface="Arial MT"/>
                <a:cs typeface="Arial MT"/>
              </a:rPr>
              <a:t> </a:t>
            </a:r>
            <a:r>
              <a:rPr lang="es-ES" sz="650" spc="-50" dirty="0" smtClean="0">
                <a:latin typeface="Arial MT"/>
                <a:cs typeface="Arial MT"/>
              </a:rPr>
              <a:t>en</a:t>
            </a:r>
            <a:r>
              <a:rPr lang="es-ES" sz="650" spc="-10" dirty="0" smtClean="0">
                <a:latin typeface="Arial MT"/>
                <a:cs typeface="Arial MT"/>
              </a:rPr>
              <a:t> </a:t>
            </a:r>
            <a:r>
              <a:rPr lang="es-ES" sz="650" spc="-30" dirty="0" smtClean="0">
                <a:latin typeface="Arial MT"/>
                <a:cs typeface="Arial MT"/>
              </a:rPr>
              <a:t>sisa</a:t>
            </a:r>
            <a:r>
              <a:rPr lang="es-ES" sz="650" spc="-15" dirty="0" smtClean="0">
                <a:latin typeface="Arial MT"/>
                <a:cs typeface="Arial MT"/>
              </a:rPr>
              <a:t> </a:t>
            </a:r>
            <a:r>
              <a:rPr lang="es-ES" sz="650" spc="-35" dirty="0" smtClean="0">
                <a:latin typeface="Arial MT"/>
                <a:cs typeface="Arial MT"/>
              </a:rPr>
              <a:t>y</a:t>
            </a:r>
            <a:r>
              <a:rPr lang="es-ES" sz="650" spc="-20" dirty="0" smtClean="0">
                <a:latin typeface="Arial MT"/>
                <a:cs typeface="Arial MT"/>
              </a:rPr>
              <a:t> </a:t>
            </a:r>
            <a:r>
              <a:rPr lang="es-ES" sz="650" spc="-55" dirty="0" smtClean="0">
                <a:latin typeface="Arial MT"/>
                <a:cs typeface="Arial MT"/>
              </a:rPr>
              <a:t>panel</a:t>
            </a:r>
            <a:r>
              <a:rPr lang="es-ES" sz="650" spc="-5" dirty="0" smtClean="0">
                <a:latin typeface="Arial MT"/>
                <a:cs typeface="Arial MT"/>
              </a:rPr>
              <a:t> </a:t>
            </a:r>
            <a:r>
              <a:rPr lang="es-ES" sz="650" spc="-50" dirty="0" smtClean="0">
                <a:latin typeface="Arial MT"/>
                <a:cs typeface="Arial MT"/>
              </a:rPr>
              <a:t>de</a:t>
            </a:r>
            <a:r>
              <a:rPr lang="es-ES" sz="650" spc="-15" dirty="0" smtClean="0">
                <a:latin typeface="Arial MT"/>
                <a:cs typeface="Arial MT"/>
              </a:rPr>
              <a:t> </a:t>
            </a:r>
            <a:r>
              <a:rPr lang="es-ES" sz="650" spc="-50" dirty="0" smtClean="0">
                <a:latin typeface="Arial MT"/>
                <a:cs typeface="Arial MT"/>
              </a:rPr>
              <a:t>manga.</a:t>
            </a:r>
            <a:r>
              <a:rPr lang="es-ES" sz="650" dirty="0" smtClean="0">
                <a:latin typeface="Arial MT"/>
                <a:cs typeface="Arial MT"/>
              </a:rPr>
              <a:t> </a:t>
            </a:r>
            <a:r>
              <a:rPr lang="es-ES" sz="650" spc="-50" dirty="0" smtClean="0">
                <a:latin typeface="Arial MT"/>
                <a:cs typeface="Arial MT"/>
              </a:rPr>
              <a:t>Tejido</a:t>
            </a:r>
            <a:r>
              <a:rPr lang="es-ES" sz="650" spc="-15" dirty="0" smtClean="0">
                <a:latin typeface="Arial MT"/>
                <a:cs typeface="Arial MT"/>
              </a:rPr>
              <a:t> </a:t>
            </a:r>
            <a:r>
              <a:rPr lang="es-ES" sz="650" spc="-55" dirty="0" smtClean="0">
                <a:latin typeface="Arial MT"/>
                <a:cs typeface="Arial MT"/>
              </a:rPr>
              <a:t>CONTROL</a:t>
            </a:r>
            <a:r>
              <a:rPr lang="es-ES" sz="650" spc="-15" dirty="0" smtClean="0">
                <a:latin typeface="Arial MT"/>
                <a:cs typeface="Arial MT"/>
              </a:rPr>
              <a:t> </a:t>
            </a:r>
            <a:r>
              <a:rPr lang="es-ES" sz="650" spc="-20" dirty="0" smtClean="0">
                <a:latin typeface="Arial MT"/>
                <a:cs typeface="Arial MT"/>
              </a:rPr>
              <a:t>DRY </a:t>
            </a:r>
            <a:r>
              <a:rPr sz="650" smtClean="0">
                <a:latin typeface="Arial MT"/>
                <a:cs typeface="Arial MT"/>
              </a:rPr>
              <a:t>Etiqueta</a:t>
            </a:r>
            <a:r>
              <a:rPr sz="650" spc="75" smtClean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removible.</a:t>
            </a:r>
            <a:r>
              <a:rPr sz="650" spc="8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Ideal</a:t>
            </a:r>
            <a:r>
              <a:rPr sz="650" spc="80" dirty="0">
                <a:latin typeface="Arial MT"/>
                <a:cs typeface="Arial MT"/>
              </a:rPr>
              <a:t> </a:t>
            </a:r>
            <a:r>
              <a:rPr sz="650" spc="-20" dirty="0">
                <a:latin typeface="Arial MT"/>
                <a:cs typeface="Arial MT"/>
              </a:rPr>
              <a:t>para</a:t>
            </a:r>
            <a:r>
              <a:rPr sz="650" spc="50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personalizar</a:t>
            </a:r>
            <a:r>
              <a:rPr sz="650" spc="7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con</a:t>
            </a:r>
            <a:r>
              <a:rPr sz="650" spc="7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serigrafía,</a:t>
            </a:r>
            <a:r>
              <a:rPr sz="650" spc="7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vinilo</a:t>
            </a:r>
            <a:r>
              <a:rPr sz="650">
                <a:latin typeface="Arial MT"/>
                <a:cs typeface="Arial MT"/>
              </a:rPr>
              <a:t>,</a:t>
            </a:r>
            <a:r>
              <a:rPr sz="650" spc="75">
                <a:latin typeface="Arial MT"/>
                <a:cs typeface="Arial MT"/>
              </a:rPr>
              <a:t> </a:t>
            </a:r>
            <a:r>
              <a:rPr sz="650" smtClean="0">
                <a:latin typeface="Arial MT"/>
                <a:cs typeface="Arial MT"/>
              </a:rPr>
              <a:t>transfer</a:t>
            </a:r>
            <a:r>
              <a:rPr sz="650" spc="-20" smtClean="0">
                <a:latin typeface="Arial MT"/>
                <a:cs typeface="Arial MT"/>
              </a:rPr>
              <a:t>.</a:t>
            </a:r>
            <a:endParaRPr sz="6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6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650" spc="-10" dirty="0">
                <a:latin typeface="Arial MT"/>
                <a:cs typeface="Arial MT"/>
              </a:rPr>
              <a:t>Características:</a:t>
            </a:r>
            <a:endParaRPr sz="6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650">
              <a:latin typeface="Arial MT"/>
              <a:cs typeface="Arial MT"/>
            </a:endParaRPr>
          </a:p>
          <a:p>
            <a:pPr marL="436245">
              <a:lnSpc>
                <a:spcPct val="100000"/>
              </a:lnSpc>
              <a:spcBef>
                <a:spcPts val="5"/>
              </a:spcBef>
            </a:pPr>
            <a:r>
              <a:rPr lang="es-ES" sz="650" spc="-50" dirty="0" smtClean="0">
                <a:latin typeface="Arial MT"/>
                <a:cs typeface="Arial MT"/>
              </a:rPr>
              <a:t>Tejido</a:t>
            </a:r>
            <a:r>
              <a:rPr lang="es-ES" sz="650" spc="-15" dirty="0" smtClean="0">
                <a:latin typeface="Arial MT"/>
                <a:cs typeface="Arial MT"/>
              </a:rPr>
              <a:t> </a:t>
            </a:r>
            <a:r>
              <a:rPr lang="es-ES" sz="650" spc="-40" dirty="0" smtClean="0">
                <a:latin typeface="Arial MT"/>
                <a:cs typeface="Arial MT"/>
              </a:rPr>
              <a:t>técnico</a:t>
            </a:r>
            <a:r>
              <a:rPr sz="650" spc="-10" smtClean="0">
                <a:latin typeface="Arial MT"/>
                <a:cs typeface="Arial MT"/>
              </a:rPr>
              <a:t>.</a:t>
            </a:r>
            <a:endParaRPr sz="650">
              <a:latin typeface="Arial MT"/>
              <a:cs typeface="Arial MT"/>
            </a:endParaRPr>
          </a:p>
          <a:p>
            <a:pPr marL="436245" marR="2019300">
              <a:lnSpc>
                <a:spcPct val="108500"/>
              </a:lnSpc>
            </a:pPr>
            <a:r>
              <a:rPr lang="es-ES" sz="650" spc="-45" dirty="0" smtClean="0">
                <a:latin typeface="Arial MT"/>
                <a:cs typeface="Arial MT"/>
              </a:rPr>
              <a:t>Control</a:t>
            </a:r>
            <a:r>
              <a:rPr lang="es-ES" sz="650" spc="-10" dirty="0" smtClean="0">
                <a:latin typeface="Arial MT"/>
                <a:cs typeface="Arial MT"/>
              </a:rPr>
              <a:t> </a:t>
            </a:r>
            <a:r>
              <a:rPr lang="es-ES" sz="650" spc="-40" dirty="0" err="1" smtClean="0">
                <a:latin typeface="Arial MT"/>
                <a:cs typeface="Arial MT"/>
              </a:rPr>
              <a:t>dry</a:t>
            </a:r>
            <a:r>
              <a:rPr lang="es-ES" sz="650" spc="-40" dirty="0" smtClean="0">
                <a:latin typeface="Arial MT"/>
                <a:cs typeface="Arial MT"/>
              </a:rPr>
              <a:t>.</a:t>
            </a:r>
          </a:p>
          <a:p>
            <a:pPr marL="436245">
              <a:lnSpc>
                <a:spcPct val="100000"/>
              </a:lnSpc>
              <a:spcBef>
                <a:spcPts val="65"/>
              </a:spcBef>
            </a:pPr>
            <a:r>
              <a:rPr sz="650" smtClean="0">
                <a:latin typeface="Arial MT"/>
                <a:cs typeface="Arial MT"/>
              </a:rPr>
              <a:t>Etiqueta</a:t>
            </a:r>
            <a:r>
              <a:rPr sz="650" spc="100" smtClean="0">
                <a:latin typeface="Arial MT"/>
                <a:cs typeface="Arial MT"/>
              </a:rPr>
              <a:t> </a:t>
            </a:r>
            <a:r>
              <a:rPr sz="650" spc="-10" smtClean="0">
                <a:latin typeface="Arial MT"/>
                <a:cs typeface="Arial MT"/>
              </a:rPr>
              <a:t>removible</a:t>
            </a:r>
            <a:endParaRPr sz="650">
              <a:latin typeface="Arial MT"/>
              <a:cs typeface="Arial MT"/>
            </a:endParaRPr>
          </a:p>
          <a:p>
            <a:pPr>
              <a:spcBef>
                <a:spcPts val="175"/>
              </a:spcBef>
            </a:pPr>
            <a:r>
              <a:rPr lang="de-DE" sz="650" spc="-60" dirty="0" smtClean="0">
                <a:latin typeface="Arial MT"/>
                <a:cs typeface="Arial MT"/>
              </a:rPr>
              <a:t>                             100%</a:t>
            </a:r>
            <a:r>
              <a:rPr lang="de-DE" sz="650" spc="-5" dirty="0" smtClean="0">
                <a:latin typeface="Arial MT"/>
                <a:cs typeface="Arial MT"/>
              </a:rPr>
              <a:t> </a:t>
            </a:r>
            <a:r>
              <a:rPr lang="de-DE" sz="650" spc="-40" dirty="0" smtClean="0">
                <a:latin typeface="Arial MT"/>
                <a:cs typeface="Arial MT"/>
              </a:rPr>
              <a:t>poliéster,</a:t>
            </a:r>
            <a:r>
              <a:rPr lang="de-DE" sz="650" spc="10" dirty="0" smtClean="0">
                <a:latin typeface="Arial MT"/>
                <a:cs typeface="Arial MT"/>
              </a:rPr>
              <a:t> </a:t>
            </a:r>
            <a:r>
              <a:rPr lang="de-DE" sz="650" spc="-40" dirty="0" smtClean="0">
                <a:latin typeface="Arial MT"/>
                <a:cs typeface="Arial MT"/>
              </a:rPr>
              <a:t>waffle</a:t>
            </a:r>
            <a:r>
              <a:rPr lang="de-DE" sz="650" spc="-5" dirty="0" smtClean="0">
                <a:latin typeface="Arial MT"/>
                <a:cs typeface="Arial MT"/>
              </a:rPr>
              <a:t> </a:t>
            </a:r>
            <a:r>
              <a:rPr lang="de-DE" sz="650" spc="-40" dirty="0" smtClean="0">
                <a:latin typeface="Arial MT"/>
                <a:cs typeface="Arial MT"/>
              </a:rPr>
              <a:t>interlock,</a:t>
            </a:r>
            <a:r>
              <a:rPr lang="de-DE" sz="650" spc="10" dirty="0" smtClean="0">
                <a:latin typeface="Arial MT"/>
                <a:cs typeface="Arial MT"/>
              </a:rPr>
              <a:t> </a:t>
            </a:r>
            <a:r>
              <a:rPr lang="de-DE" sz="650" spc="-55" dirty="0" smtClean="0">
                <a:latin typeface="Arial MT"/>
                <a:cs typeface="Arial MT"/>
              </a:rPr>
              <a:t>135</a:t>
            </a:r>
            <a:r>
              <a:rPr lang="de-DE" sz="650" spc="-5" dirty="0" smtClean="0">
                <a:latin typeface="Arial MT"/>
                <a:cs typeface="Arial MT"/>
              </a:rPr>
              <a:t> </a:t>
            </a:r>
            <a:r>
              <a:rPr lang="de-DE" sz="650" spc="-20" dirty="0" smtClean="0">
                <a:latin typeface="Arial MT"/>
                <a:cs typeface="Arial MT"/>
              </a:rPr>
              <a:t>g/m².</a:t>
            </a:r>
            <a:endParaRPr lang="de-DE" sz="650" dirty="0" smtClean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75"/>
              </a:spcBef>
            </a:pPr>
            <a:endParaRPr sz="650">
              <a:latin typeface="Arial MT"/>
              <a:cs typeface="Arial MT"/>
            </a:endParaRPr>
          </a:p>
        </p:txBody>
      </p:sp>
      <p:pic>
        <p:nvPicPr>
          <p:cNvPr id="28" name="object 2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25850" y="2908300"/>
            <a:ext cx="1194018" cy="176067"/>
          </a:xfrm>
          <a:prstGeom prst="rect">
            <a:avLst/>
          </a:prstGeom>
        </p:spPr>
      </p:pic>
      <p:sp>
        <p:nvSpPr>
          <p:cNvPr id="29" name="object 29"/>
          <p:cNvSpPr txBox="1"/>
          <p:nvPr/>
        </p:nvSpPr>
        <p:spPr>
          <a:xfrm>
            <a:off x="1272538" y="5868994"/>
            <a:ext cx="981712" cy="16350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950" b="1" spc="-10" smtClean="0">
                <a:solidFill>
                  <a:schemeClr val="tx1"/>
                </a:solidFill>
                <a:latin typeface="Arial"/>
                <a:cs typeface="Arial"/>
              </a:rPr>
              <a:t>TALLAS</a:t>
            </a:r>
            <a:r>
              <a:rPr lang="es-ES" sz="950" b="1" spc="-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es-ES" sz="950" b="1" spc="-10" dirty="0" smtClean="0">
                <a:solidFill>
                  <a:schemeClr val="tx1"/>
                </a:solidFill>
                <a:latin typeface="Arial"/>
                <a:cs typeface="Arial"/>
              </a:rPr>
              <a:t>Adulto</a:t>
            </a:r>
            <a:endParaRPr sz="950">
              <a:solidFill>
                <a:schemeClr val="tx1"/>
              </a:solidFill>
              <a:latin typeface="Arial"/>
              <a:cs typeface="Arial"/>
            </a:endParaRPr>
          </a:p>
        </p:txBody>
      </p:sp>
      <p:graphicFrame>
        <p:nvGraphicFramePr>
          <p:cNvPr id="30" name="object 30"/>
          <p:cNvGraphicFramePr>
            <a:graphicFrameLocks noGrp="1"/>
          </p:cNvGraphicFramePr>
          <p:nvPr/>
        </p:nvGraphicFramePr>
        <p:xfrm>
          <a:off x="1305164" y="6156544"/>
          <a:ext cx="4947281" cy="6203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4355"/>
                <a:gridCol w="583565"/>
                <a:gridCol w="716280"/>
                <a:gridCol w="583565"/>
                <a:gridCol w="627379"/>
                <a:gridCol w="627379"/>
                <a:gridCol w="627379"/>
                <a:gridCol w="627379"/>
              </a:tblGrid>
              <a:tr h="190500">
                <a:tc>
                  <a:txBody>
                    <a:bodyPr/>
                    <a:lstStyle/>
                    <a:p>
                      <a:pPr marL="20320">
                        <a:lnSpc>
                          <a:spcPts val="1105"/>
                        </a:lnSpc>
                      </a:pP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EU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ts val="1105"/>
                        </a:lnSpc>
                      </a:pPr>
                      <a:r>
                        <a:rPr sz="1000" spc="-5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5"/>
                        </a:lnSpc>
                      </a:pPr>
                      <a:r>
                        <a:rPr sz="1000" spc="-5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ts val="1105"/>
                        </a:lnSpc>
                      </a:pPr>
                      <a:r>
                        <a:rPr sz="1000" spc="-5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L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5"/>
                        </a:lnSpc>
                      </a:pP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XL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5"/>
                        </a:lnSpc>
                      </a:pPr>
                      <a:r>
                        <a:rPr lang="es-ES" sz="1000" spc="-25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r>
                        <a:rPr sz="1000" spc="-25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XL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5"/>
                        </a:lnSpc>
                      </a:pPr>
                      <a:r>
                        <a:rPr lang="es-ES" sz="1000" spc="-2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r>
                        <a:rPr sz="1000" spc="-2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XL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5"/>
                        </a:lnSpc>
                      </a:pP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4XL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</a:tr>
              <a:tr h="239395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Ancho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lang="es-ES" sz="1000" spc="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48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5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r>
                        <a:rPr sz="1000" spc="2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5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5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7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lang="es-ES" sz="1000" spc="1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66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20320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Largo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lang="es-ES" sz="1000" spc="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69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7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7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7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7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lang="es-ES" sz="1000" spc="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75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lang="es-ES" sz="1000" spc="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76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pSp>
        <p:nvGrpSpPr>
          <p:cNvPr id="252" name="object 4"/>
          <p:cNvGrpSpPr/>
          <p:nvPr/>
        </p:nvGrpSpPr>
        <p:grpSpPr>
          <a:xfrm>
            <a:off x="-8890" y="4584700"/>
            <a:ext cx="7565390" cy="1083945"/>
            <a:chOff x="0" y="5792978"/>
            <a:chExt cx="7565390" cy="1083945"/>
          </a:xfrm>
        </p:grpSpPr>
        <p:sp>
          <p:nvSpPr>
            <p:cNvPr id="253" name="object 5"/>
            <p:cNvSpPr/>
            <p:nvPr/>
          </p:nvSpPr>
          <p:spPr>
            <a:xfrm>
              <a:off x="0" y="5792978"/>
              <a:ext cx="7560309" cy="1083945"/>
            </a:xfrm>
            <a:custGeom>
              <a:avLst/>
              <a:gdLst/>
              <a:ahLst/>
              <a:cxnLst/>
              <a:rect l="l" t="t" r="r" b="b"/>
              <a:pathLst>
                <a:path w="7560309" h="1083945">
                  <a:moveTo>
                    <a:pt x="7560056" y="0"/>
                  </a:moveTo>
                  <a:lnTo>
                    <a:pt x="0" y="0"/>
                  </a:lnTo>
                  <a:lnTo>
                    <a:pt x="0" y="1083564"/>
                  </a:lnTo>
                  <a:lnTo>
                    <a:pt x="7560056" y="1083564"/>
                  </a:lnTo>
                  <a:lnTo>
                    <a:pt x="7560056" y="0"/>
                  </a:lnTo>
                  <a:close/>
                </a:path>
              </a:pathLst>
            </a:cu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4" name="object 6"/>
            <p:cNvSpPr/>
            <p:nvPr/>
          </p:nvSpPr>
          <p:spPr>
            <a:xfrm>
              <a:off x="7562595" y="6106668"/>
              <a:ext cx="0" cy="720090"/>
            </a:xfrm>
            <a:custGeom>
              <a:avLst/>
              <a:gdLst/>
              <a:ahLst/>
              <a:cxnLst/>
              <a:rect l="l" t="t" r="r" b="b"/>
              <a:pathLst>
                <a:path h="720090">
                  <a:moveTo>
                    <a:pt x="0" y="0"/>
                  </a:moveTo>
                  <a:lnTo>
                    <a:pt x="0" y="240029"/>
                  </a:lnTo>
                </a:path>
                <a:path h="720090">
                  <a:moveTo>
                    <a:pt x="0" y="0"/>
                  </a:moveTo>
                  <a:lnTo>
                    <a:pt x="0" y="240029"/>
                  </a:lnTo>
                </a:path>
                <a:path h="720090">
                  <a:moveTo>
                    <a:pt x="0" y="240030"/>
                  </a:moveTo>
                  <a:lnTo>
                    <a:pt x="0" y="480060"/>
                  </a:lnTo>
                </a:path>
                <a:path h="720090">
                  <a:moveTo>
                    <a:pt x="0" y="240030"/>
                  </a:moveTo>
                  <a:lnTo>
                    <a:pt x="0" y="480060"/>
                  </a:lnTo>
                </a:path>
                <a:path h="720090">
                  <a:moveTo>
                    <a:pt x="0" y="480060"/>
                  </a:moveTo>
                  <a:lnTo>
                    <a:pt x="0" y="720089"/>
                  </a:lnTo>
                </a:path>
                <a:path h="720090">
                  <a:moveTo>
                    <a:pt x="0" y="480060"/>
                  </a:moveTo>
                  <a:lnTo>
                    <a:pt x="0" y="720089"/>
                  </a:lnTo>
                </a:path>
              </a:pathLst>
            </a:cu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5" name="object 7"/>
            <p:cNvSpPr/>
            <p:nvPr/>
          </p:nvSpPr>
          <p:spPr>
            <a:xfrm>
              <a:off x="7560056" y="5792978"/>
              <a:ext cx="0" cy="1083945"/>
            </a:xfrm>
            <a:custGeom>
              <a:avLst/>
              <a:gdLst/>
              <a:ahLst/>
              <a:cxnLst/>
              <a:rect l="l" t="t" r="r" b="b"/>
              <a:pathLst>
                <a:path h="1083945">
                  <a:moveTo>
                    <a:pt x="0" y="0"/>
                  </a:moveTo>
                  <a:lnTo>
                    <a:pt x="0" y="108356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6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1256" y="5828792"/>
              <a:ext cx="1016000" cy="10160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pic>
      </p:grpSp>
      <p:graphicFrame>
        <p:nvGraphicFramePr>
          <p:cNvPr id="257" name="object 18"/>
          <p:cNvGraphicFramePr>
            <a:graphicFrameLocks noGrp="1"/>
          </p:cNvGraphicFramePr>
          <p:nvPr/>
        </p:nvGraphicFramePr>
        <p:xfrm>
          <a:off x="1337947" y="4889500"/>
          <a:ext cx="3005453" cy="6203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4990"/>
                <a:gridCol w="633729"/>
                <a:gridCol w="654050"/>
                <a:gridCol w="574675"/>
                <a:gridCol w="588009"/>
              </a:tblGrid>
              <a:tr h="190500">
                <a:tc>
                  <a:txBody>
                    <a:bodyPr/>
                    <a:lstStyle/>
                    <a:p>
                      <a:pPr marL="20955">
                        <a:lnSpc>
                          <a:spcPts val="1105"/>
                        </a:lnSpc>
                      </a:pP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EU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59055" algn="ctr">
                        <a:lnSpc>
                          <a:spcPts val="1105"/>
                        </a:lnSpc>
                      </a:pPr>
                      <a:r>
                        <a:rPr sz="1000" spc="-5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18415" algn="ctr">
                        <a:lnSpc>
                          <a:spcPts val="1105"/>
                        </a:lnSpc>
                      </a:pPr>
                      <a:r>
                        <a:rPr sz="1000" spc="-5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8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5"/>
                        </a:lnSpc>
                      </a:pPr>
                      <a:r>
                        <a:rPr sz="1000" spc="-25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r>
                        <a:rPr lang="es-ES" sz="1000" spc="-25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2710" algn="ctr">
                        <a:lnSpc>
                          <a:spcPts val="1105"/>
                        </a:lnSpc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</a:tr>
              <a:tr h="239395">
                <a:tc>
                  <a:txBody>
                    <a:bodyPr/>
                    <a:lstStyle/>
                    <a:p>
                      <a:pPr marL="2095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Ancho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5905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1841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38</a:t>
                      </a:r>
                      <a:r>
                        <a:rPr sz="1000" spc="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271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r>
                        <a:rPr sz="1000" spc="15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20955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Largo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59055"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lang="es-ES" sz="1000" spc="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50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18415"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55</a:t>
                      </a:r>
                      <a:r>
                        <a:rPr sz="1000" spc="15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lang="es-ES" sz="1000" spc="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60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2710"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5</a:t>
                      </a:r>
                      <a:r>
                        <a:rPr sz="1000" spc="10" smtClean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258" name="object 29"/>
          <p:cNvSpPr txBox="1"/>
          <p:nvPr/>
        </p:nvSpPr>
        <p:spPr>
          <a:xfrm>
            <a:off x="1339850" y="4660900"/>
            <a:ext cx="806450" cy="16350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950" b="1" spc="-10" smtClean="0">
                <a:solidFill>
                  <a:schemeClr val="tx1"/>
                </a:solidFill>
                <a:latin typeface="Arial"/>
                <a:cs typeface="Arial"/>
              </a:rPr>
              <a:t>TALLAS</a:t>
            </a:r>
            <a:r>
              <a:rPr lang="es-ES" sz="950" b="1" spc="-10" dirty="0" smtClean="0">
                <a:solidFill>
                  <a:schemeClr val="tx1"/>
                </a:solidFill>
                <a:latin typeface="Arial"/>
                <a:cs typeface="Arial"/>
              </a:rPr>
              <a:t> Niño</a:t>
            </a:r>
            <a:endParaRPr sz="95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46" name="245 Estrella de 5 puntas"/>
          <p:cNvSpPr/>
          <p:nvPr/>
        </p:nvSpPr>
        <p:spPr>
          <a:xfrm>
            <a:off x="2101850" y="4660900"/>
            <a:ext cx="228600" cy="1524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247" name="object 11"/>
          <p:cNvGrpSpPr/>
          <p:nvPr/>
        </p:nvGrpSpPr>
        <p:grpSpPr>
          <a:xfrm>
            <a:off x="577850" y="622300"/>
            <a:ext cx="2547620" cy="3432810"/>
            <a:chOff x="592674" y="1126221"/>
            <a:chExt cx="2547620" cy="3432810"/>
          </a:xfrm>
        </p:grpSpPr>
        <p:pic>
          <p:nvPicPr>
            <p:cNvPr id="248" name="object 12">
              <a:hlinkClick r:id="rId4"/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92674" y="1126221"/>
              <a:ext cx="2547190" cy="3183987"/>
            </a:xfrm>
            <a:prstGeom prst="rect">
              <a:avLst/>
            </a:prstGeom>
          </p:spPr>
        </p:pic>
        <p:pic>
          <p:nvPicPr>
            <p:cNvPr id="249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92674" y="4310209"/>
              <a:ext cx="248749" cy="248749"/>
            </a:xfrm>
            <a:prstGeom prst="rect">
              <a:avLst/>
            </a:prstGeom>
          </p:spPr>
        </p:pic>
      </p:grpSp>
      <p:pic>
        <p:nvPicPr>
          <p:cNvPr id="261" name="object 3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21576" y="7275196"/>
            <a:ext cx="253999" cy="152400"/>
          </a:xfrm>
          <a:prstGeom prst="rect">
            <a:avLst/>
          </a:prstGeom>
        </p:spPr>
      </p:pic>
      <p:sp>
        <p:nvSpPr>
          <p:cNvPr id="263" name="object 34"/>
          <p:cNvSpPr txBox="1"/>
          <p:nvPr/>
        </p:nvSpPr>
        <p:spPr>
          <a:xfrm>
            <a:off x="344258" y="7431405"/>
            <a:ext cx="208915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20320" marR="5080" indent="-8255">
              <a:lnSpc>
                <a:spcPct val="106800"/>
              </a:lnSpc>
              <a:spcBef>
                <a:spcPts val="70"/>
              </a:spcBef>
            </a:pPr>
            <a:r>
              <a:rPr sz="550" spc="-20" dirty="0">
                <a:latin typeface="Arial MT"/>
                <a:cs typeface="Arial MT"/>
              </a:rPr>
              <a:t>White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(WH)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64" name="263 Estrella de 5 puntas"/>
          <p:cNvSpPr/>
          <p:nvPr/>
        </p:nvSpPr>
        <p:spPr>
          <a:xfrm>
            <a:off x="196850" y="7252844"/>
            <a:ext cx="76200" cy="76200"/>
          </a:xfrm>
          <a:prstGeom prst="star5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65" name="object 10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78344" y="7275323"/>
            <a:ext cx="254000" cy="152400"/>
          </a:xfrm>
          <a:prstGeom prst="rect">
            <a:avLst/>
          </a:prstGeom>
        </p:spPr>
      </p:pic>
      <p:sp>
        <p:nvSpPr>
          <p:cNvPr id="266" name="object 104"/>
          <p:cNvSpPr txBox="1"/>
          <p:nvPr/>
        </p:nvSpPr>
        <p:spPr>
          <a:xfrm>
            <a:off x="908951" y="7431405"/>
            <a:ext cx="193040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24130" marR="5080" indent="-12065">
              <a:lnSpc>
                <a:spcPct val="107000"/>
              </a:lnSpc>
              <a:spcBef>
                <a:spcPts val="65"/>
              </a:spcBef>
            </a:pPr>
            <a:r>
              <a:rPr sz="550" spc="-20" dirty="0">
                <a:latin typeface="Arial MT"/>
                <a:cs typeface="Arial MT"/>
              </a:rPr>
              <a:t>Sand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(SA)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67" name="266 Estrella de 5 puntas"/>
          <p:cNvSpPr/>
          <p:nvPr/>
        </p:nvSpPr>
        <p:spPr>
          <a:xfrm>
            <a:off x="730250" y="83947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68" name="object 107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444714" y="7275323"/>
            <a:ext cx="254000" cy="152400"/>
          </a:xfrm>
          <a:prstGeom prst="rect">
            <a:avLst/>
          </a:prstGeom>
        </p:spPr>
      </p:pic>
      <p:sp>
        <p:nvSpPr>
          <p:cNvPr id="269" name="object 108"/>
          <p:cNvSpPr txBox="1"/>
          <p:nvPr/>
        </p:nvSpPr>
        <p:spPr>
          <a:xfrm>
            <a:off x="1470114" y="7431405"/>
            <a:ext cx="228600" cy="98873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6510" marR="5080" indent="-4445">
              <a:lnSpc>
                <a:spcPct val="107000"/>
              </a:lnSpc>
              <a:spcBef>
                <a:spcPts val="65"/>
              </a:spcBef>
            </a:pPr>
            <a:r>
              <a:rPr lang="es-ES" sz="550" spc="-20" dirty="0" smtClean="0">
                <a:latin typeface="Arial MT"/>
                <a:cs typeface="Arial MT"/>
              </a:rPr>
              <a:t>Yellow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70" name="269 Estrella de 5 puntas"/>
          <p:cNvSpPr/>
          <p:nvPr/>
        </p:nvSpPr>
        <p:spPr>
          <a:xfrm>
            <a:off x="1324814" y="7286372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71" name="object 37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984464" y="7275196"/>
            <a:ext cx="254000" cy="152400"/>
          </a:xfrm>
          <a:prstGeom prst="rect">
            <a:avLst/>
          </a:prstGeom>
        </p:spPr>
      </p:pic>
      <p:sp>
        <p:nvSpPr>
          <p:cNvPr id="272" name="object 38"/>
          <p:cNvSpPr txBox="1"/>
          <p:nvPr/>
        </p:nvSpPr>
        <p:spPr>
          <a:xfrm>
            <a:off x="1981835" y="7431405"/>
            <a:ext cx="177165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 indent="9525">
              <a:lnSpc>
                <a:spcPct val="106800"/>
              </a:lnSpc>
              <a:spcBef>
                <a:spcPts val="70"/>
              </a:spcBef>
            </a:pPr>
            <a:r>
              <a:rPr sz="550" spc="-25" dirty="0">
                <a:latin typeface="Arial MT"/>
                <a:cs typeface="Arial MT"/>
              </a:rPr>
              <a:t>Red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(RD)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73" name="272 Estrella de 5 puntas"/>
          <p:cNvSpPr/>
          <p:nvPr/>
        </p:nvSpPr>
        <p:spPr>
          <a:xfrm>
            <a:off x="1908264" y="7252844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74" name="object 71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2532735" y="7275323"/>
            <a:ext cx="254000" cy="152400"/>
          </a:xfrm>
          <a:prstGeom prst="rect">
            <a:avLst/>
          </a:prstGeom>
        </p:spPr>
      </p:pic>
      <p:sp>
        <p:nvSpPr>
          <p:cNvPr id="275" name="object 72"/>
          <p:cNvSpPr txBox="1"/>
          <p:nvPr/>
        </p:nvSpPr>
        <p:spPr>
          <a:xfrm>
            <a:off x="2550796" y="7431405"/>
            <a:ext cx="236854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46355" marR="5080" indent="-34290">
              <a:lnSpc>
                <a:spcPct val="106800"/>
              </a:lnSpc>
              <a:spcBef>
                <a:spcPts val="70"/>
              </a:spcBef>
            </a:pPr>
            <a:r>
              <a:rPr sz="550" spc="-10" dirty="0">
                <a:latin typeface="Arial MT"/>
                <a:cs typeface="Arial MT"/>
              </a:rPr>
              <a:t>Fucsia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(FU)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76" name="275 Estrella de 5 puntas"/>
          <p:cNvSpPr/>
          <p:nvPr/>
        </p:nvSpPr>
        <p:spPr>
          <a:xfrm>
            <a:off x="2441664" y="726402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77" name="object 87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066707" y="7275323"/>
            <a:ext cx="254000" cy="152400"/>
          </a:xfrm>
          <a:prstGeom prst="rect">
            <a:avLst/>
          </a:prstGeom>
        </p:spPr>
      </p:pic>
      <p:sp>
        <p:nvSpPr>
          <p:cNvPr id="278" name="object 88"/>
          <p:cNvSpPr txBox="1"/>
          <p:nvPr/>
        </p:nvSpPr>
        <p:spPr>
          <a:xfrm>
            <a:off x="2977515" y="7431405"/>
            <a:ext cx="324485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93980" marR="5080" indent="-81915">
              <a:lnSpc>
                <a:spcPct val="107000"/>
              </a:lnSpc>
              <a:spcBef>
                <a:spcPts val="65"/>
              </a:spcBef>
            </a:pPr>
            <a:r>
              <a:rPr sz="550" spc="-10" dirty="0">
                <a:latin typeface="Arial MT"/>
                <a:cs typeface="Arial MT"/>
              </a:rPr>
              <a:t>Lavender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(LV)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279" name="object 41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3652545" y="7275196"/>
            <a:ext cx="254000" cy="152400"/>
          </a:xfrm>
          <a:prstGeom prst="rect">
            <a:avLst/>
          </a:prstGeom>
        </p:spPr>
      </p:pic>
      <p:sp>
        <p:nvSpPr>
          <p:cNvPr id="280" name="object 42"/>
          <p:cNvSpPr txBox="1"/>
          <p:nvPr/>
        </p:nvSpPr>
        <p:spPr>
          <a:xfrm>
            <a:off x="3530600" y="7431405"/>
            <a:ext cx="372110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11760" marR="5080" indent="-99695">
              <a:lnSpc>
                <a:spcPct val="106800"/>
              </a:lnSpc>
              <a:spcBef>
                <a:spcPts val="70"/>
              </a:spcBef>
            </a:pPr>
            <a:r>
              <a:rPr sz="550" dirty="0">
                <a:latin typeface="Arial MT"/>
                <a:cs typeface="Arial MT"/>
              </a:rPr>
              <a:t>Royal</a:t>
            </a:r>
            <a:r>
              <a:rPr sz="550" spc="25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Blue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(RB)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81" name="280 Estrella de 5 puntas"/>
          <p:cNvSpPr/>
          <p:nvPr/>
        </p:nvSpPr>
        <p:spPr>
          <a:xfrm>
            <a:off x="3547123" y="7252844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82" name="object 105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4293781" y="7275323"/>
            <a:ext cx="253999" cy="152400"/>
          </a:xfrm>
          <a:prstGeom prst="rect">
            <a:avLst/>
          </a:prstGeom>
        </p:spPr>
      </p:pic>
      <p:sp>
        <p:nvSpPr>
          <p:cNvPr id="283" name="object 106"/>
          <p:cNvSpPr txBox="1"/>
          <p:nvPr/>
        </p:nvSpPr>
        <p:spPr>
          <a:xfrm>
            <a:off x="4212590" y="7431405"/>
            <a:ext cx="308610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81915" marR="5080" indent="-69850">
              <a:lnSpc>
                <a:spcPct val="107000"/>
              </a:lnSpc>
              <a:spcBef>
                <a:spcPts val="65"/>
              </a:spcBef>
            </a:pPr>
            <a:r>
              <a:rPr sz="550" dirty="0">
                <a:latin typeface="Arial MT"/>
                <a:cs typeface="Arial MT"/>
              </a:rPr>
              <a:t>Sky</a:t>
            </a:r>
            <a:r>
              <a:rPr sz="550" spc="25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Blue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(SK)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84" name="283 Estrella de 5 puntas"/>
          <p:cNvSpPr/>
          <p:nvPr/>
        </p:nvSpPr>
        <p:spPr>
          <a:xfrm>
            <a:off x="4169055" y="7286372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85" name="object 147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5329187" y="7275323"/>
            <a:ext cx="254000" cy="152400"/>
          </a:xfrm>
          <a:prstGeom prst="rect">
            <a:avLst/>
          </a:prstGeom>
        </p:spPr>
      </p:pic>
      <p:sp>
        <p:nvSpPr>
          <p:cNvPr id="286" name="object 148"/>
          <p:cNvSpPr txBox="1"/>
          <p:nvPr/>
        </p:nvSpPr>
        <p:spPr>
          <a:xfrm>
            <a:off x="5310137" y="7431405"/>
            <a:ext cx="352425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04139" marR="5080" indent="-92075">
              <a:lnSpc>
                <a:spcPct val="107000"/>
              </a:lnSpc>
              <a:spcBef>
                <a:spcPts val="65"/>
              </a:spcBef>
            </a:pPr>
            <a:r>
              <a:rPr sz="550" dirty="0">
                <a:latin typeface="Arial MT"/>
                <a:cs typeface="Arial MT"/>
              </a:rPr>
              <a:t>Steel</a:t>
            </a:r>
            <a:r>
              <a:rPr sz="550" spc="35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Blue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(SB)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287" name="object 111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4885753" y="7275323"/>
            <a:ext cx="254000" cy="152400"/>
          </a:xfrm>
          <a:prstGeom prst="rect">
            <a:avLst/>
          </a:prstGeom>
        </p:spPr>
      </p:pic>
      <p:sp>
        <p:nvSpPr>
          <p:cNvPr id="288" name="object 112"/>
          <p:cNvSpPr txBox="1"/>
          <p:nvPr/>
        </p:nvSpPr>
        <p:spPr>
          <a:xfrm>
            <a:off x="4786630" y="7431405"/>
            <a:ext cx="344170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00330" marR="5080" indent="-88265">
              <a:lnSpc>
                <a:spcPct val="107000"/>
              </a:lnSpc>
              <a:spcBef>
                <a:spcPts val="65"/>
              </a:spcBef>
            </a:pPr>
            <a:r>
              <a:rPr sz="550" spc="-10" dirty="0">
                <a:latin typeface="Arial MT"/>
                <a:cs typeface="Arial MT"/>
              </a:rPr>
              <a:t>Turquoise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(TU)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89" name="288 Estrella de 5 puntas"/>
          <p:cNvSpPr/>
          <p:nvPr/>
        </p:nvSpPr>
        <p:spPr>
          <a:xfrm>
            <a:off x="4775505" y="7286372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90" name="object 39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5940514" y="7275196"/>
            <a:ext cx="254000" cy="152400"/>
          </a:xfrm>
          <a:prstGeom prst="rect">
            <a:avLst/>
          </a:prstGeom>
        </p:spPr>
      </p:pic>
      <p:sp>
        <p:nvSpPr>
          <p:cNvPr id="291" name="object 40"/>
          <p:cNvSpPr txBox="1"/>
          <p:nvPr/>
        </p:nvSpPr>
        <p:spPr>
          <a:xfrm>
            <a:off x="5919102" y="7431405"/>
            <a:ext cx="188595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20320" marR="5080" indent="-8255">
              <a:lnSpc>
                <a:spcPct val="106800"/>
              </a:lnSpc>
              <a:spcBef>
                <a:spcPts val="70"/>
              </a:spcBef>
            </a:pPr>
            <a:r>
              <a:rPr sz="550" spc="-20" dirty="0">
                <a:latin typeface="Arial MT"/>
                <a:cs typeface="Arial MT"/>
              </a:rPr>
              <a:t>Navy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(NY)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92" name="291 Estrella de 5 puntas"/>
          <p:cNvSpPr/>
          <p:nvPr/>
        </p:nvSpPr>
        <p:spPr>
          <a:xfrm>
            <a:off x="5830266" y="7252844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93" name="object 143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6563563" y="7275323"/>
            <a:ext cx="254000" cy="152400"/>
          </a:xfrm>
          <a:prstGeom prst="rect">
            <a:avLst/>
          </a:prstGeom>
        </p:spPr>
      </p:pic>
      <p:sp>
        <p:nvSpPr>
          <p:cNvPr id="294" name="object 144"/>
          <p:cNvSpPr txBox="1"/>
          <p:nvPr/>
        </p:nvSpPr>
        <p:spPr>
          <a:xfrm>
            <a:off x="6446520" y="7431405"/>
            <a:ext cx="379730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07950" marR="5080" indent="-95885">
              <a:lnSpc>
                <a:spcPct val="107000"/>
              </a:lnSpc>
              <a:spcBef>
                <a:spcPts val="65"/>
              </a:spcBef>
            </a:pPr>
            <a:r>
              <a:rPr sz="550" dirty="0">
                <a:latin typeface="Arial MT"/>
                <a:cs typeface="Arial MT"/>
              </a:rPr>
              <a:t>Mint</a:t>
            </a:r>
            <a:r>
              <a:rPr sz="550" spc="2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Green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(MG)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95" name="294 Estrella de 5 puntas"/>
          <p:cNvSpPr/>
          <p:nvPr/>
        </p:nvSpPr>
        <p:spPr>
          <a:xfrm>
            <a:off x="6467666" y="7297548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96" name="object 79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857250" y="7796403"/>
            <a:ext cx="254000" cy="152400"/>
          </a:xfrm>
          <a:prstGeom prst="rect">
            <a:avLst/>
          </a:prstGeom>
        </p:spPr>
      </p:pic>
      <p:sp>
        <p:nvSpPr>
          <p:cNvPr id="297" name="object 80"/>
          <p:cNvSpPr txBox="1"/>
          <p:nvPr/>
        </p:nvSpPr>
        <p:spPr>
          <a:xfrm>
            <a:off x="730250" y="7952485"/>
            <a:ext cx="400050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3825" marR="5080" indent="-111760">
              <a:lnSpc>
                <a:spcPct val="106800"/>
              </a:lnSpc>
              <a:spcBef>
                <a:spcPts val="70"/>
              </a:spcBef>
            </a:pPr>
            <a:r>
              <a:rPr sz="550" dirty="0">
                <a:latin typeface="Arial MT"/>
                <a:cs typeface="Arial MT"/>
              </a:rPr>
              <a:t>Kelly</a:t>
            </a:r>
            <a:r>
              <a:rPr sz="550" spc="2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Green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(KG)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98" name="297 Estrella de 5 puntas"/>
          <p:cNvSpPr/>
          <p:nvPr/>
        </p:nvSpPr>
        <p:spPr>
          <a:xfrm>
            <a:off x="785356" y="7785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99" name="object 83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316750" y="7808723"/>
            <a:ext cx="254000" cy="152400"/>
          </a:xfrm>
          <a:prstGeom prst="rect">
            <a:avLst/>
          </a:prstGeom>
        </p:spPr>
      </p:pic>
      <p:sp>
        <p:nvSpPr>
          <p:cNvPr id="300" name="object 84"/>
          <p:cNvSpPr txBox="1"/>
          <p:nvPr/>
        </p:nvSpPr>
        <p:spPr>
          <a:xfrm>
            <a:off x="353377" y="7964805"/>
            <a:ext cx="180975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6510" marR="5080" indent="-4445">
              <a:lnSpc>
                <a:spcPct val="107000"/>
              </a:lnSpc>
              <a:spcBef>
                <a:spcPts val="65"/>
              </a:spcBef>
            </a:pPr>
            <a:r>
              <a:rPr sz="550" spc="-20" dirty="0">
                <a:latin typeface="Arial MT"/>
                <a:cs typeface="Arial MT"/>
              </a:rPr>
              <a:t>Lime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(LM)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301" name="300 Estrella de 5 puntas"/>
          <p:cNvSpPr/>
          <p:nvPr/>
        </p:nvSpPr>
        <p:spPr>
          <a:xfrm>
            <a:off x="196850" y="7808596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02" name="object 47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1430921" y="7808596"/>
            <a:ext cx="254000" cy="152400"/>
          </a:xfrm>
          <a:prstGeom prst="rect">
            <a:avLst/>
          </a:prstGeom>
        </p:spPr>
      </p:pic>
      <p:sp>
        <p:nvSpPr>
          <p:cNvPr id="303" name="object 48"/>
          <p:cNvSpPr txBox="1"/>
          <p:nvPr/>
        </p:nvSpPr>
        <p:spPr>
          <a:xfrm>
            <a:off x="1461604" y="7964805"/>
            <a:ext cx="193040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22225" marR="5080" indent="-10160">
              <a:lnSpc>
                <a:spcPct val="106800"/>
              </a:lnSpc>
              <a:spcBef>
                <a:spcPts val="70"/>
              </a:spcBef>
            </a:pPr>
            <a:r>
              <a:rPr sz="550" spc="-20" dirty="0">
                <a:latin typeface="Arial MT"/>
                <a:cs typeface="Arial MT"/>
              </a:rPr>
              <a:t>Army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(AR)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305" name="object 49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2035695" y="7808596"/>
            <a:ext cx="254000" cy="152400"/>
          </a:xfrm>
          <a:prstGeom prst="rect">
            <a:avLst/>
          </a:prstGeom>
        </p:spPr>
      </p:pic>
      <p:sp>
        <p:nvSpPr>
          <p:cNvPr id="306" name="object 50"/>
          <p:cNvSpPr txBox="1"/>
          <p:nvPr/>
        </p:nvSpPr>
        <p:spPr>
          <a:xfrm>
            <a:off x="1886585" y="7964805"/>
            <a:ext cx="443865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49860" marR="5080" indent="-137795">
              <a:lnSpc>
                <a:spcPct val="106800"/>
              </a:lnSpc>
              <a:spcBef>
                <a:spcPts val="70"/>
              </a:spcBef>
            </a:pPr>
            <a:r>
              <a:rPr sz="550" dirty="0">
                <a:latin typeface="Arial MT"/>
                <a:cs typeface="Arial MT"/>
              </a:rPr>
              <a:t>Ash</a:t>
            </a:r>
            <a:r>
              <a:rPr sz="550" spc="25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Melange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(AS)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308" name="object 73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2569095" y="7796403"/>
            <a:ext cx="254000" cy="152400"/>
          </a:xfrm>
          <a:prstGeom prst="rect">
            <a:avLst/>
          </a:prstGeom>
        </p:spPr>
      </p:pic>
      <p:sp>
        <p:nvSpPr>
          <p:cNvPr id="309" name="object 74"/>
          <p:cNvSpPr txBox="1"/>
          <p:nvPr/>
        </p:nvSpPr>
        <p:spPr>
          <a:xfrm>
            <a:off x="2545943" y="7952485"/>
            <a:ext cx="300355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76200" marR="5080" indent="-64135">
              <a:lnSpc>
                <a:spcPct val="106800"/>
              </a:lnSpc>
              <a:spcBef>
                <a:spcPts val="70"/>
              </a:spcBef>
            </a:pPr>
            <a:r>
              <a:rPr sz="550" spc="-10" dirty="0">
                <a:latin typeface="Arial MT"/>
                <a:cs typeface="Arial MT"/>
              </a:rPr>
              <a:t>Graphite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(GF)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310" name="309 Estrella de 5 puntas"/>
          <p:cNvSpPr/>
          <p:nvPr/>
        </p:nvSpPr>
        <p:spPr>
          <a:xfrm>
            <a:off x="2482850" y="7785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11" name="object 35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3059950" y="7808596"/>
            <a:ext cx="254000" cy="152400"/>
          </a:xfrm>
          <a:prstGeom prst="rect">
            <a:avLst/>
          </a:prstGeom>
        </p:spPr>
      </p:pic>
      <p:sp>
        <p:nvSpPr>
          <p:cNvPr id="312" name="object 36"/>
          <p:cNvSpPr txBox="1"/>
          <p:nvPr/>
        </p:nvSpPr>
        <p:spPr>
          <a:xfrm>
            <a:off x="3086620" y="7964805"/>
            <a:ext cx="200660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28575" marR="5080" indent="-16510">
              <a:lnSpc>
                <a:spcPct val="106800"/>
              </a:lnSpc>
              <a:spcBef>
                <a:spcPts val="70"/>
              </a:spcBef>
            </a:pPr>
            <a:r>
              <a:rPr sz="550" spc="-10" dirty="0">
                <a:latin typeface="Arial MT"/>
                <a:cs typeface="Arial MT"/>
              </a:rPr>
              <a:t>Black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(BK)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313" name="312 Estrella de 5 puntas"/>
          <p:cNvSpPr/>
          <p:nvPr/>
        </p:nvSpPr>
        <p:spPr>
          <a:xfrm>
            <a:off x="2940050" y="7786244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14" name="object 129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312877" y="8418323"/>
            <a:ext cx="253999" cy="152400"/>
          </a:xfrm>
          <a:prstGeom prst="rect">
            <a:avLst/>
          </a:prstGeom>
        </p:spPr>
      </p:pic>
      <p:sp>
        <p:nvSpPr>
          <p:cNvPr id="315" name="object 130"/>
          <p:cNvSpPr txBox="1"/>
          <p:nvPr/>
        </p:nvSpPr>
        <p:spPr>
          <a:xfrm>
            <a:off x="230010" y="8574405"/>
            <a:ext cx="419734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16205" marR="5080" indent="-104139">
              <a:lnSpc>
                <a:spcPct val="107000"/>
              </a:lnSpc>
              <a:spcBef>
                <a:spcPts val="65"/>
              </a:spcBef>
            </a:pPr>
            <a:r>
              <a:rPr sz="550" dirty="0">
                <a:latin typeface="Arial MT"/>
                <a:cs typeface="Arial MT"/>
              </a:rPr>
              <a:t>Fucsia</a:t>
            </a:r>
            <a:r>
              <a:rPr sz="550" spc="45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Fluor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(FUF)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316" name="object 131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861428" y="8418323"/>
            <a:ext cx="254000" cy="152400"/>
          </a:xfrm>
          <a:prstGeom prst="rect">
            <a:avLst/>
          </a:prstGeom>
        </p:spPr>
      </p:pic>
      <p:sp>
        <p:nvSpPr>
          <p:cNvPr id="317" name="object 132"/>
          <p:cNvSpPr txBox="1"/>
          <p:nvPr/>
        </p:nvSpPr>
        <p:spPr>
          <a:xfrm>
            <a:off x="806450" y="8574405"/>
            <a:ext cx="363855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86360" marR="5080" indent="-74295">
              <a:lnSpc>
                <a:spcPct val="107000"/>
              </a:lnSpc>
              <a:spcBef>
                <a:spcPts val="65"/>
              </a:spcBef>
            </a:pPr>
            <a:r>
              <a:rPr sz="550" dirty="0">
                <a:latin typeface="Arial MT"/>
                <a:cs typeface="Arial MT"/>
              </a:rPr>
              <a:t>Lime</a:t>
            </a:r>
            <a:r>
              <a:rPr sz="550" spc="2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Fluor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(LMF)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318" name="object 133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1446225" y="8418323"/>
            <a:ext cx="254000" cy="152400"/>
          </a:xfrm>
          <a:prstGeom prst="rect">
            <a:avLst/>
          </a:prstGeom>
        </p:spPr>
      </p:pic>
      <p:sp>
        <p:nvSpPr>
          <p:cNvPr id="319" name="object 134"/>
          <p:cNvSpPr txBox="1"/>
          <p:nvPr/>
        </p:nvSpPr>
        <p:spPr>
          <a:xfrm>
            <a:off x="1349375" y="8574405"/>
            <a:ext cx="447675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3825" marR="5080" indent="-111760">
              <a:lnSpc>
                <a:spcPct val="107000"/>
              </a:lnSpc>
              <a:spcBef>
                <a:spcPts val="65"/>
              </a:spcBef>
            </a:pPr>
            <a:r>
              <a:rPr sz="550" dirty="0">
                <a:latin typeface="Arial MT"/>
                <a:cs typeface="Arial MT"/>
              </a:rPr>
              <a:t>Orange</a:t>
            </a:r>
            <a:r>
              <a:rPr sz="550" spc="5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Fluor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(ORF)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320" name="object 4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2025650" y="8394700"/>
            <a:ext cx="253999" cy="152400"/>
          </a:xfrm>
          <a:prstGeom prst="rect">
            <a:avLst/>
          </a:prstGeom>
        </p:spPr>
      </p:pic>
      <p:sp>
        <p:nvSpPr>
          <p:cNvPr id="321" name="object 134"/>
          <p:cNvSpPr txBox="1"/>
          <p:nvPr/>
        </p:nvSpPr>
        <p:spPr>
          <a:xfrm>
            <a:off x="1882775" y="8574405"/>
            <a:ext cx="447675" cy="98873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3825" marR="5080" indent="-111760">
              <a:lnSpc>
                <a:spcPct val="107000"/>
              </a:lnSpc>
              <a:spcBef>
                <a:spcPts val="65"/>
              </a:spcBef>
            </a:pPr>
            <a:r>
              <a:rPr lang="es-ES" sz="550" dirty="0" smtClean="0">
                <a:latin typeface="Arial MT"/>
                <a:cs typeface="Arial MT"/>
              </a:rPr>
              <a:t>Yellow  </a:t>
            </a:r>
            <a:r>
              <a:rPr sz="550" spc="-10" smtClean="0">
                <a:latin typeface="Arial MT"/>
                <a:cs typeface="Arial MT"/>
              </a:rPr>
              <a:t>Fluor</a:t>
            </a:r>
            <a:r>
              <a:rPr sz="550" spc="500" smtClean="0">
                <a:latin typeface="Arial MT"/>
                <a:cs typeface="Arial MT"/>
              </a:rPr>
              <a:t> 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322" name="object 186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2559050" y="8394700"/>
            <a:ext cx="254000" cy="152400"/>
          </a:xfrm>
          <a:prstGeom prst="rect">
            <a:avLst/>
          </a:prstGeom>
        </p:spPr>
      </p:pic>
      <p:sp>
        <p:nvSpPr>
          <p:cNvPr id="323" name="object 72"/>
          <p:cNvSpPr txBox="1"/>
          <p:nvPr/>
        </p:nvSpPr>
        <p:spPr>
          <a:xfrm>
            <a:off x="2550796" y="8574405"/>
            <a:ext cx="236854" cy="183448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46355" marR="5080" indent="-34290">
              <a:lnSpc>
                <a:spcPct val="106800"/>
              </a:lnSpc>
              <a:spcBef>
                <a:spcPts val="70"/>
              </a:spcBef>
            </a:pPr>
            <a:r>
              <a:rPr sz="550" spc="-10" smtClean="0">
                <a:latin typeface="Arial MT"/>
                <a:cs typeface="Arial MT"/>
              </a:rPr>
              <a:t>Fucsia</a:t>
            </a:r>
            <a:r>
              <a:rPr lang="es-ES" sz="550" spc="-10" dirty="0" smtClean="0">
                <a:latin typeface="Arial MT"/>
                <a:cs typeface="Arial MT"/>
              </a:rPr>
              <a:t> Fluor</a:t>
            </a:r>
            <a:r>
              <a:rPr sz="550" spc="500" smtClean="0">
                <a:latin typeface="Arial MT"/>
                <a:cs typeface="Arial MT"/>
              </a:rPr>
              <a:t> 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324" name="object 123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3117113" y="8418323"/>
            <a:ext cx="254000" cy="152400"/>
          </a:xfrm>
          <a:prstGeom prst="rect">
            <a:avLst/>
          </a:prstGeom>
        </p:spPr>
      </p:pic>
      <p:sp>
        <p:nvSpPr>
          <p:cNvPr id="325" name="object 124"/>
          <p:cNvSpPr txBox="1"/>
          <p:nvPr/>
        </p:nvSpPr>
        <p:spPr>
          <a:xfrm>
            <a:off x="3016250" y="8574405"/>
            <a:ext cx="455930" cy="98873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3825" marR="5080" indent="-111760">
              <a:lnSpc>
                <a:spcPct val="107000"/>
              </a:lnSpc>
              <a:spcBef>
                <a:spcPts val="65"/>
              </a:spcBef>
            </a:pPr>
            <a:r>
              <a:rPr lang="es-ES" sz="550" dirty="0" smtClean="0">
                <a:latin typeface="Arial MT"/>
                <a:cs typeface="Arial MT"/>
              </a:rPr>
              <a:t>Coral </a:t>
            </a:r>
            <a:r>
              <a:rPr sz="550" spc="-20" smtClean="0">
                <a:latin typeface="Arial MT"/>
                <a:cs typeface="Arial MT"/>
              </a:rPr>
              <a:t>Neon</a:t>
            </a:r>
            <a:r>
              <a:rPr sz="550" spc="500" smtClean="0">
                <a:latin typeface="Arial MT"/>
                <a:cs typeface="Arial MT"/>
              </a:rPr>
              <a:t> 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326" name="325 Estrella de 5 puntas"/>
          <p:cNvSpPr/>
          <p:nvPr/>
        </p:nvSpPr>
        <p:spPr>
          <a:xfrm>
            <a:off x="196850" y="83947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7" name="326 Estrella de 5 puntas"/>
          <p:cNvSpPr/>
          <p:nvPr/>
        </p:nvSpPr>
        <p:spPr>
          <a:xfrm>
            <a:off x="1339850" y="83947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8" name="327 Estrella de 5 puntas"/>
          <p:cNvSpPr/>
          <p:nvPr/>
        </p:nvSpPr>
        <p:spPr>
          <a:xfrm>
            <a:off x="1873250" y="83947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9" name="328 Estrella de 5 puntas"/>
          <p:cNvSpPr/>
          <p:nvPr/>
        </p:nvSpPr>
        <p:spPr>
          <a:xfrm>
            <a:off x="2482850" y="83947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0" name="329 Estrella de 5 puntas"/>
          <p:cNvSpPr/>
          <p:nvPr/>
        </p:nvSpPr>
        <p:spPr>
          <a:xfrm>
            <a:off x="3016250" y="83947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</TotalTime>
  <Words>246</Words>
  <Application>Microsoft Office PowerPoint</Application>
  <PresentationFormat>Personalizado</PresentationFormat>
  <Paragraphs>74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SERVER</dc:creator>
  <cp:keywords>TCPDF</cp:keywords>
  <cp:lastModifiedBy>Usuario</cp:lastModifiedBy>
  <cp:revision>11</cp:revision>
  <dcterms:created xsi:type="dcterms:W3CDTF">2025-02-20T16:48:53Z</dcterms:created>
  <dcterms:modified xsi:type="dcterms:W3CDTF">2025-02-20T19:16:05Z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2025-02-20T00:00:00Z</vt:filetime>
  </property>
  <property fmtid="{D5CDD505-2E9C-101B-9397-08002B2CF9AE}" pid="3" name="LastSaved">
    <vt:filetime>2025-02-20T00:00:00Z</vt:filetime>
  </property>
  <property fmtid="{D5CDD505-2E9C-101B-9397-08002B2CF9AE}" pid="4" name="Producer">
    <vt:lpwstr>TCPDF 5.9.145 (http://www.tcpdf.org)</vt:lpwstr>
  </property>
</Properties>
</file>